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59" r:id="rId6"/>
    <p:sldId id="274" r:id="rId7"/>
    <p:sldId id="277" r:id="rId8"/>
    <p:sldId id="278" r:id="rId9"/>
    <p:sldId id="294" r:id="rId10"/>
    <p:sldId id="295" r:id="rId11"/>
    <p:sldId id="275" r:id="rId12"/>
    <p:sldId id="279" r:id="rId13"/>
    <p:sldId id="281" r:id="rId14"/>
    <p:sldId id="282" r:id="rId15"/>
    <p:sldId id="284" r:id="rId16"/>
    <p:sldId id="285" r:id="rId17"/>
    <p:sldId id="286" r:id="rId18"/>
    <p:sldId id="287" r:id="rId19"/>
    <p:sldId id="288" r:id="rId20"/>
    <p:sldId id="292" r:id="rId21"/>
    <p:sldId id="291" r:id="rId22"/>
    <p:sldId id="293" r:id="rId23"/>
    <p:sldId id="272" r:id="rId24"/>
    <p:sldId id="265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E67"/>
    <a:srgbClr val="5989C7"/>
    <a:srgbClr val="DADADA"/>
    <a:srgbClr val="E6E6E6"/>
    <a:srgbClr val="F7F1E4"/>
    <a:srgbClr val="B8D3E8"/>
    <a:srgbClr val="197DCE"/>
    <a:srgbClr val="BC7FBB"/>
    <a:srgbClr val="7FC6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DCAF9ED-07DC-4A11-8D7F-57B35C25682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291" autoAdjust="0"/>
  </p:normalViewPr>
  <p:slideViewPr>
    <p:cSldViewPr snapToGrid="0" showGuides="1">
      <p:cViewPr varScale="1">
        <p:scale>
          <a:sx n="114" d="100"/>
          <a:sy n="114" d="100"/>
        </p:scale>
        <p:origin x="414" y="9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-2826"/>
    </p:cViewPr>
  </p:sorterViewPr>
  <p:notesViewPr>
    <p:cSldViewPr snapToGrid="0" showGuides="1">
      <p:cViewPr varScale="1">
        <p:scale>
          <a:sx n="99" d="100"/>
          <a:sy n="99" d="100"/>
        </p:scale>
        <p:origin x="4416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9FB0DB-6E14-4D38-930B-E188F6E13C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DB5971-2675-487B-9E88-02DB3F19D0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8B8F3-31C2-4698-B74C-D5D76CFD8ACD}" type="datetimeFigureOut">
              <a:rPr lang="ru-RU" smtClean="0"/>
              <a:t>18.01.2022</a:t>
            </a:fld>
            <a:endParaRPr lang="ru-RU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8F2125-3128-41A1-8437-EB29536F4D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3736B-7E4B-4A53-8310-E0970E67F8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B18F8-B739-4178-8D2D-879F4A27DC2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29070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0EB3D-2307-4317-8A1D-B47FA45245F0}" type="datetimeFigureOut">
              <a:rPr lang="ru-RU" smtClean="0"/>
              <a:t>18.01.2022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78A92-0141-4330-8F3E-FAADFAC238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230445E-A660-448A-B4DC-782AD0E5DA6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450330 w 8969375"/>
              <a:gd name="connsiteY0" fmla="*/ 3511550 h 6858000"/>
              <a:gd name="connsiteX1" fmla="*/ 8969375 w 8969375"/>
              <a:gd name="connsiteY1" fmla="*/ 3511550 h 6858000"/>
              <a:gd name="connsiteX2" fmla="*/ 8969375 w 8969375"/>
              <a:gd name="connsiteY2" fmla="*/ 6858000 h 6858000"/>
              <a:gd name="connsiteX3" fmla="*/ 5010150 w 8969375"/>
              <a:gd name="connsiteY3" fmla="*/ 6858000 h 6858000"/>
              <a:gd name="connsiteX4" fmla="*/ 1915160 w 8969375"/>
              <a:gd name="connsiteY4" fmla="*/ 3511550 h 6858000"/>
              <a:gd name="connsiteX5" fmla="*/ 3404870 w 8969375"/>
              <a:gd name="connsiteY5" fmla="*/ 3511550 h 6858000"/>
              <a:gd name="connsiteX6" fmla="*/ 1964690 w 8969375"/>
              <a:gd name="connsiteY6" fmla="*/ 6858000 h 6858000"/>
              <a:gd name="connsiteX7" fmla="*/ 474980 w 8969375"/>
              <a:gd name="connsiteY7" fmla="*/ 6858000 h 6858000"/>
              <a:gd name="connsiteX8" fmla="*/ 7961630 w 8969375"/>
              <a:gd name="connsiteY8" fmla="*/ 0 h 6858000"/>
              <a:gd name="connsiteX9" fmla="*/ 8969375 w 8969375"/>
              <a:gd name="connsiteY9" fmla="*/ 0 h 6858000"/>
              <a:gd name="connsiteX10" fmla="*/ 8969375 w 8969375"/>
              <a:gd name="connsiteY10" fmla="*/ 3346450 h 6858000"/>
              <a:gd name="connsiteX11" fmla="*/ 6521450 w 8969375"/>
              <a:gd name="connsiteY11" fmla="*/ 3346450 h 6858000"/>
              <a:gd name="connsiteX12" fmla="*/ 5163820 w 8969375"/>
              <a:gd name="connsiteY12" fmla="*/ 0 h 6858000"/>
              <a:gd name="connsiteX13" fmla="*/ 7726680 w 8969375"/>
              <a:gd name="connsiteY13" fmla="*/ 0 h 6858000"/>
              <a:gd name="connsiteX14" fmla="*/ 4775200 w 8969375"/>
              <a:gd name="connsiteY14" fmla="*/ 6858000 h 6858000"/>
              <a:gd name="connsiteX15" fmla="*/ 2213610 w 8969375"/>
              <a:gd name="connsiteY15" fmla="*/ 6858000 h 6858000"/>
              <a:gd name="connsiteX16" fmla="*/ 3426460 w 8969375"/>
              <a:gd name="connsiteY16" fmla="*/ 0 h 6858000"/>
              <a:gd name="connsiteX17" fmla="*/ 4916170 w 8969375"/>
              <a:gd name="connsiteY17" fmla="*/ 0 h 6858000"/>
              <a:gd name="connsiteX18" fmla="*/ 3475990 w 8969375"/>
              <a:gd name="connsiteY18" fmla="*/ 3346450 h 6858000"/>
              <a:gd name="connsiteX19" fmla="*/ 1986280 w 8969375"/>
              <a:gd name="connsiteY19" fmla="*/ 3346450 h 6858000"/>
              <a:gd name="connsiteX20" fmla="*/ 0 w 8969375"/>
              <a:gd name="connsiteY20" fmla="*/ 0 h 6858000"/>
              <a:gd name="connsiteX21" fmla="*/ 3195320 w 8969375"/>
              <a:gd name="connsiteY21" fmla="*/ 0 h 6858000"/>
              <a:gd name="connsiteX22" fmla="*/ 243840 w 8969375"/>
              <a:gd name="connsiteY22" fmla="*/ 6858000 h 6858000"/>
              <a:gd name="connsiteX23" fmla="*/ 0 w 8969375"/>
              <a:gd name="connsiteY23" fmla="*/ 6858000 h 6858000"/>
              <a:gd name="connsiteX0" fmla="*/ 6604567 w 9123612"/>
              <a:gd name="connsiteY0" fmla="*/ 3511550 h 6858000"/>
              <a:gd name="connsiteX1" fmla="*/ 9123612 w 9123612"/>
              <a:gd name="connsiteY1" fmla="*/ 3511550 h 6858000"/>
              <a:gd name="connsiteX2" fmla="*/ 9123612 w 9123612"/>
              <a:gd name="connsiteY2" fmla="*/ 6858000 h 6858000"/>
              <a:gd name="connsiteX3" fmla="*/ 5164387 w 9123612"/>
              <a:gd name="connsiteY3" fmla="*/ 6858000 h 6858000"/>
              <a:gd name="connsiteX4" fmla="*/ 6604567 w 9123612"/>
              <a:gd name="connsiteY4" fmla="*/ 3511550 h 6858000"/>
              <a:gd name="connsiteX5" fmla="*/ 2069397 w 9123612"/>
              <a:gd name="connsiteY5" fmla="*/ 3511550 h 6858000"/>
              <a:gd name="connsiteX6" fmla="*/ 3559107 w 9123612"/>
              <a:gd name="connsiteY6" fmla="*/ 3511550 h 6858000"/>
              <a:gd name="connsiteX7" fmla="*/ 2118927 w 9123612"/>
              <a:gd name="connsiteY7" fmla="*/ 6858000 h 6858000"/>
              <a:gd name="connsiteX8" fmla="*/ 629217 w 9123612"/>
              <a:gd name="connsiteY8" fmla="*/ 6858000 h 6858000"/>
              <a:gd name="connsiteX9" fmla="*/ 2069397 w 9123612"/>
              <a:gd name="connsiteY9" fmla="*/ 3511550 h 6858000"/>
              <a:gd name="connsiteX10" fmla="*/ 8115867 w 9123612"/>
              <a:gd name="connsiteY10" fmla="*/ 0 h 6858000"/>
              <a:gd name="connsiteX11" fmla="*/ 9123612 w 9123612"/>
              <a:gd name="connsiteY11" fmla="*/ 0 h 6858000"/>
              <a:gd name="connsiteX12" fmla="*/ 9123612 w 9123612"/>
              <a:gd name="connsiteY12" fmla="*/ 3346450 h 6858000"/>
              <a:gd name="connsiteX13" fmla="*/ 6675687 w 9123612"/>
              <a:gd name="connsiteY13" fmla="*/ 3346450 h 6858000"/>
              <a:gd name="connsiteX14" fmla="*/ 8115867 w 9123612"/>
              <a:gd name="connsiteY14" fmla="*/ 0 h 6858000"/>
              <a:gd name="connsiteX15" fmla="*/ 5318057 w 9123612"/>
              <a:gd name="connsiteY15" fmla="*/ 0 h 6858000"/>
              <a:gd name="connsiteX16" fmla="*/ 7880917 w 9123612"/>
              <a:gd name="connsiteY16" fmla="*/ 0 h 6858000"/>
              <a:gd name="connsiteX17" fmla="*/ 4929437 w 9123612"/>
              <a:gd name="connsiteY17" fmla="*/ 6858000 h 6858000"/>
              <a:gd name="connsiteX18" fmla="*/ 2367847 w 9123612"/>
              <a:gd name="connsiteY18" fmla="*/ 6858000 h 6858000"/>
              <a:gd name="connsiteX19" fmla="*/ 5318057 w 9123612"/>
              <a:gd name="connsiteY19" fmla="*/ 0 h 6858000"/>
              <a:gd name="connsiteX20" fmla="*/ 3580697 w 9123612"/>
              <a:gd name="connsiteY20" fmla="*/ 0 h 6858000"/>
              <a:gd name="connsiteX21" fmla="*/ 5070407 w 9123612"/>
              <a:gd name="connsiteY21" fmla="*/ 0 h 6858000"/>
              <a:gd name="connsiteX22" fmla="*/ 3630227 w 9123612"/>
              <a:gd name="connsiteY22" fmla="*/ 3346450 h 6858000"/>
              <a:gd name="connsiteX23" fmla="*/ 2140517 w 9123612"/>
              <a:gd name="connsiteY23" fmla="*/ 3346450 h 6858000"/>
              <a:gd name="connsiteX24" fmla="*/ 3580697 w 9123612"/>
              <a:gd name="connsiteY24" fmla="*/ 0 h 6858000"/>
              <a:gd name="connsiteX25" fmla="*/ 154237 w 9123612"/>
              <a:gd name="connsiteY25" fmla="*/ 0 h 6858000"/>
              <a:gd name="connsiteX26" fmla="*/ 3349557 w 9123612"/>
              <a:gd name="connsiteY26" fmla="*/ 0 h 6858000"/>
              <a:gd name="connsiteX27" fmla="*/ 398077 w 9123612"/>
              <a:gd name="connsiteY27" fmla="*/ 6858000 h 6858000"/>
              <a:gd name="connsiteX28" fmla="*/ 0 w 9123612"/>
              <a:gd name="connsiteY28" fmla="*/ 6858000 h 6858000"/>
              <a:gd name="connsiteX29" fmla="*/ 154237 w 9123612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18625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18625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054197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054197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54365 w 9155634"/>
              <a:gd name="connsiteY25" fmla="*/ 3558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54365 w 9155634"/>
              <a:gd name="connsiteY29" fmla="*/ 3558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6636589 w 9155634"/>
              <a:gd name="connsiteY4" fmla="*/ 3511550 h 6858000"/>
              <a:gd name="connsiteX5" fmla="*/ 2101419 w 9155634"/>
              <a:gd name="connsiteY5" fmla="*/ 3511550 h 6858000"/>
              <a:gd name="connsiteX6" fmla="*/ 3591129 w 9155634"/>
              <a:gd name="connsiteY6" fmla="*/ 3511550 h 6858000"/>
              <a:gd name="connsiteX7" fmla="*/ 2150949 w 9155634"/>
              <a:gd name="connsiteY7" fmla="*/ 6858000 h 6858000"/>
              <a:gd name="connsiteX8" fmla="*/ 661239 w 9155634"/>
              <a:gd name="connsiteY8" fmla="*/ 6858000 h 6858000"/>
              <a:gd name="connsiteX9" fmla="*/ 2101419 w 9155634"/>
              <a:gd name="connsiteY9" fmla="*/ 3511550 h 6858000"/>
              <a:gd name="connsiteX10" fmla="*/ 8147889 w 9155634"/>
              <a:gd name="connsiteY10" fmla="*/ 0 h 6858000"/>
              <a:gd name="connsiteX11" fmla="*/ 9155634 w 9155634"/>
              <a:gd name="connsiteY11" fmla="*/ 0 h 6858000"/>
              <a:gd name="connsiteX12" fmla="*/ 9155634 w 9155634"/>
              <a:gd name="connsiteY12" fmla="*/ 3346450 h 6858000"/>
              <a:gd name="connsiteX13" fmla="*/ 6707709 w 9155634"/>
              <a:gd name="connsiteY13" fmla="*/ 3346450 h 6858000"/>
              <a:gd name="connsiteX14" fmla="*/ 8147889 w 9155634"/>
              <a:gd name="connsiteY14" fmla="*/ 0 h 6858000"/>
              <a:gd name="connsiteX15" fmla="*/ 5350079 w 9155634"/>
              <a:gd name="connsiteY15" fmla="*/ 0 h 6858000"/>
              <a:gd name="connsiteX16" fmla="*/ 7912939 w 9155634"/>
              <a:gd name="connsiteY16" fmla="*/ 0 h 6858000"/>
              <a:gd name="connsiteX17" fmla="*/ 4961459 w 9155634"/>
              <a:gd name="connsiteY17" fmla="*/ 6858000 h 6858000"/>
              <a:gd name="connsiteX18" fmla="*/ 2399869 w 9155634"/>
              <a:gd name="connsiteY18" fmla="*/ 6858000 h 6858000"/>
              <a:gd name="connsiteX19" fmla="*/ 5350079 w 9155634"/>
              <a:gd name="connsiteY19" fmla="*/ 0 h 6858000"/>
              <a:gd name="connsiteX20" fmla="*/ 3612719 w 9155634"/>
              <a:gd name="connsiteY20" fmla="*/ 0 h 6858000"/>
              <a:gd name="connsiteX21" fmla="*/ 5102429 w 9155634"/>
              <a:gd name="connsiteY21" fmla="*/ 0 h 6858000"/>
              <a:gd name="connsiteX22" fmla="*/ 3662249 w 9155634"/>
              <a:gd name="connsiteY22" fmla="*/ 3346450 h 6858000"/>
              <a:gd name="connsiteX23" fmla="*/ 2172539 w 9155634"/>
              <a:gd name="connsiteY23" fmla="*/ 3346450 h 6858000"/>
              <a:gd name="connsiteX24" fmla="*/ 3612719 w 9155634"/>
              <a:gd name="connsiteY24" fmla="*/ 0 h 6858000"/>
              <a:gd name="connsiteX25" fmla="*/ 2947249 w 9155634"/>
              <a:gd name="connsiteY25" fmla="*/ 0 h 6858000"/>
              <a:gd name="connsiteX26" fmla="*/ 3381579 w 9155634"/>
              <a:gd name="connsiteY26" fmla="*/ 0 h 6858000"/>
              <a:gd name="connsiteX27" fmla="*/ 430099 w 9155634"/>
              <a:gd name="connsiteY27" fmla="*/ 6858000 h 6858000"/>
              <a:gd name="connsiteX28" fmla="*/ 0 w 9155634"/>
              <a:gd name="connsiteY28" fmla="*/ 6858000 h 6858000"/>
              <a:gd name="connsiteX29" fmla="*/ 2947249 w 9155634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lnTo>
                  <a:pt x="6636589" y="351155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lnTo>
                  <a:pt x="2101419" y="351155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lnTo>
                  <a:pt x="8147889" y="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lnTo>
                  <a:pt x="5350079" y="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lnTo>
                  <a:pt x="3612719" y="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lnTo>
                  <a:pt x="294724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8363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61FE90B3-361E-4150-BE53-368ADEA27D7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130966"/>
            <a:ext cx="12192000" cy="6602574"/>
          </a:xfrm>
          <a:custGeom>
            <a:avLst/>
            <a:gdLst>
              <a:gd name="connsiteX0" fmla="*/ 5864259 w 12192000"/>
              <a:gd name="connsiteY0" fmla="*/ 2895444 h 6602574"/>
              <a:gd name="connsiteX1" fmla="*/ 5864259 w 12192000"/>
              <a:gd name="connsiteY1" fmla="*/ 5383374 h 6602574"/>
              <a:gd name="connsiteX2" fmla="*/ 0 w 12192000"/>
              <a:gd name="connsiteY2" fmla="*/ 6602574 h 6602574"/>
              <a:gd name="connsiteX3" fmla="*/ 0 w 12192000"/>
              <a:gd name="connsiteY3" fmla="*/ 4114644 h 6602574"/>
              <a:gd name="connsiteX4" fmla="*/ 12192000 w 12192000"/>
              <a:gd name="connsiteY4" fmla="*/ 2726690 h 6602574"/>
              <a:gd name="connsiteX5" fmla="*/ 12192000 w 12192000"/>
              <a:gd name="connsiteY5" fmla="*/ 5214620 h 6602574"/>
              <a:gd name="connsiteX6" fmla="*/ 6104805 w 12192000"/>
              <a:gd name="connsiteY6" fmla="*/ 6470494 h 6602574"/>
              <a:gd name="connsiteX7" fmla="*/ 6104805 w 12192000"/>
              <a:gd name="connsiteY7" fmla="*/ 3982564 h 6602574"/>
              <a:gd name="connsiteX8" fmla="*/ 12192000 w 12192000"/>
              <a:gd name="connsiteY8" fmla="*/ 0 h 6602574"/>
              <a:gd name="connsiteX9" fmla="*/ 12192000 w 12192000"/>
              <a:gd name="connsiteY9" fmla="*/ 2487923 h 6602574"/>
              <a:gd name="connsiteX10" fmla="*/ 6104805 w 12192000"/>
              <a:gd name="connsiteY10" fmla="*/ 3742534 h 6602574"/>
              <a:gd name="connsiteX11" fmla="*/ 6104805 w 12192000"/>
              <a:gd name="connsiteY11" fmla="*/ 1255874 h 6602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602574">
                <a:moveTo>
                  <a:pt x="5864259" y="2895444"/>
                </a:moveTo>
                <a:lnTo>
                  <a:pt x="5864259" y="5383374"/>
                </a:lnTo>
                <a:lnTo>
                  <a:pt x="0" y="6602574"/>
                </a:lnTo>
                <a:lnTo>
                  <a:pt x="0" y="4114644"/>
                </a:lnTo>
                <a:close/>
                <a:moveTo>
                  <a:pt x="12192000" y="2726690"/>
                </a:moveTo>
                <a:lnTo>
                  <a:pt x="12192000" y="5214620"/>
                </a:lnTo>
                <a:lnTo>
                  <a:pt x="6104805" y="6470494"/>
                </a:lnTo>
                <a:lnTo>
                  <a:pt x="6104805" y="3982564"/>
                </a:lnTo>
                <a:close/>
                <a:moveTo>
                  <a:pt x="12192000" y="0"/>
                </a:moveTo>
                <a:lnTo>
                  <a:pt x="12192000" y="2487923"/>
                </a:lnTo>
                <a:lnTo>
                  <a:pt x="6104805" y="3742534"/>
                </a:lnTo>
                <a:lnTo>
                  <a:pt x="6104805" y="125587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18AF4189-33DF-9B46-9624-C722FCE07D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2225392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347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19738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18732" y="6463008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915" y="389759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81200" y="6563639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395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19738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18732" y="6463008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915" y="389759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81200" y="6563639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7188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ergasia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9D8367A5-C050-47FB-A1BD-54CD13DE3A0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-7621" y="0"/>
            <a:ext cx="6103621" cy="6858000"/>
          </a:xfrm>
          <a:custGeom>
            <a:avLst/>
            <a:gdLst>
              <a:gd name="connsiteX0" fmla="*/ 3914141 w 6103621"/>
              <a:gd name="connsiteY0" fmla="*/ 914400 h 6858000"/>
              <a:gd name="connsiteX1" fmla="*/ 6103621 w 6103621"/>
              <a:gd name="connsiteY1" fmla="*/ 914400 h 6858000"/>
              <a:gd name="connsiteX2" fmla="*/ 4339591 w 6103621"/>
              <a:gd name="connsiteY2" fmla="*/ 6858000 h 6858000"/>
              <a:gd name="connsiteX3" fmla="*/ 2150112 w 6103621"/>
              <a:gd name="connsiteY3" fmla="*/ 6858000 h 6858000"/>
              <a:gd name="connsiteX4" fmla="*/ 1769111 w 6103621"/>
              <a:gd name="connsiteY4" fmla="*/ 0 h 6858000"/>
              <a:gd name="connsiteX5" fmla="*/ 3958591 w 6103621"/>
              <a:gd name="connsiteY5" fmla="*/ 0 h 6858000"/>
              <a:gd name="connsiteX6" fmla="*/ 2189480 w 6103621"/>
              <a:gd name="connsiteY6" fmla="*/ 5943601 h 6858000"/>
              <a:gd name="connsiteX7" fmla="*/ 0 w 6103621"/>
              <a:gd name="connsiteY7" fmla="*/ 594360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3621" h="6858000">
                <a:moveTo>
                  <a:pt x="3914141" y="914400"/>
                </a:moveTo>
                <a:lnTo>
                  <a:pt x="6103621" y="914400"/>
                </a:lnTo>
                <a:lnTo>
                  <a:pt x="4339591" y="6858000"/>
                </a:lnTo>
                <a:lnTo>
                  <a:pt x="2150112" y="6858000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18732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9159" y="490503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81200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61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T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18732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81200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0128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W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045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79159" y="490503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89513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1B1418-375E-4A3A-82E6-E41F8B1840D7}"/>
              </a:ext>
            </a:extLst>
          </p:cNvPr>
          <p:cNvSpPr/>
          <p:nvPr userDrawn="1"/>
        </p:nvSpPr>
        <p:spPr>
          <a:xfrm>
            <a:off x="5426579" y="0"/>
            <a:ext cx="204180" cy="4666004"/>
          </a:xfrm>
          <a:prstGeom prst="rect">
            <a:avLst/>
          </a:prstGeom>
          <a:solidFill>
            <a:srgbClr val="242E6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69ADF0-8BD0-4ACF-A9C2-643D497D05EC}"/>
              </a:ext>
            </a:extLst>
          </p:cNvPr>
          <p:cNvSpPr/>
          <p:nvPr userDrawn="1"/>
        </p:nvSpPr>
        <p:spPr>
          <a:xfrm>
            <a:off x="5561946" y="2191996"/>
            <a:ext cx="98121" cy="4666004"/>
          </a:xfrm>
          <a:prstGeom prst="rect">
            <a:avLst/>
          </a:prstGeom>
          <a:solidFill>
            <a:srgbClr val="5989C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9" name="Picture 8" descr="A close up of a map&#10;&#10;Description automatically generated">
            <a:extLst>
              <a:ext uri="{FF2B5EF4-FFF2-40B4-BE49-F238E27FC236}">
                <a16:creationId xmlns:a16="http://schemas.microsoft.com/office/drawing/2014/main" id="{95AB6F0A-B91F-4155-956D-1F479CE960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028" r="4471"/>
          <a:stretch/>
        </p:blipFill>
        <p:spPr>
          <a:xfrm>
            <a:off x="1" y="0"/>
            <a:ext cx="55619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269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volu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045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3528AEE-54AB-4366-9576-BBA1CE5F3A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5009" y="338103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1</a:t>
            </a:r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89513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1B1418-375E-4A3A-82E6-E41F8B1840D7}"/>
              </a:ext>
            </a:extLst>
          </p:cNvPr>
          <p:cNvSpPr/>
          <p:nvPr userDrawn="1"/>
        </p:nvSpPr>
        <p:spPr>
          <a:xfrm>
            <a:off x="5960633" y="0"/>
            <a:ext cx="204180" cy="4666004"/>
          </a:xfrm>
          <a:prstGeom prst="rect">
            <a:avLst/>
          </a:prstGeom>
          <a:solidFill>
            <a:srgbClr val="242E6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269ADF0-8BD0-4ACF-A9C2-643D497D05EC}"/>
              </a:ext>
            </a:extLst>
          </p:cNvPr>
          <p:cNvSpPr/>
          <p:nvPr userDrawn="1"/>
        </p:nvSpPr>
        <p:spPr>
          <a:xfrm>
            <a:off x="6096000" y="2191996"/>
            <a:ext cx="98121" cy="4666004"/>
          </a:xfrm>
          <a:prstGeom prst="rect">
            <a:avLst/>
          </a:prstGeom>
          <a:solidFill>
            <a:srgbClr val="5989C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8" name="Picture 7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2519170D-8C77-41B6-853C-29EC937EF70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4111" r="27685"/>
          <a:stretch/>
        </p:blipFill>
        <p:spPr>
          <a:xfrm>
            <a:off x="6164813" y="0"/>
            <a:ext cx="60271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10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04811"/>
            <a:ext cx="6108872" cy="5485128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40594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81205" y="3090572"/>
            <a:ext cx="4421857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81206" y="104614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81206" y="2241515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303062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9193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tanois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5400000">
            <a:off x="6235769" y="165031"/>
            <a:ext cx="6002372" cy="5672309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18732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0565" y="3313037"/>
            <a:ext cx="4421857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966" y="95470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0565" y="2252138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281200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082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ergas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2044CCF-605D-4D6E-A41D-D6AED53B223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 rot="5400000">
            <a:off x="6235769" y="165031"/>
            <a:ext cx="6002372" cy="5672309"/>
          </a:xfrm>
          <a:custGeom>
            <a:avLst/>
            <a:gdLst>
              <a:gd name="connsiteX0" fmla="*/ 0 w 6108872"/>
              <a:gd name="connsiteY0" fmla="*/ 2203471 h 5485128"/>
              <a:gd name="connsiteX1" fmla="*/ 6108872 w 6108872"/>
              <a:gd name="connsiteY1" fmla="*/ 3505695 h 5485128"/>
              <a:gd name="connsiteX2" fmla="*/ 6108872 w 6108872"/>
              <a:gd name="connsiteY2" fmla="*/ 5485128 h 5485128"/>
              <a:gd name="connsiteX3" fmla="*/ 0 w 6108872"/>
              <a:gd name="connsiteY3" fmla="*/ 4182903 h 5485128"/>
              <a:gd name="connsiteX4" fmla="*/ 0 w 6108872"/>
              <a:gd name="connsiteY4" fmla="*/ 0 h 5485128"/>
              <a:gd name="connsiteX5" fmla="*/ 6108872 w 6108872"/>
              <a:gd name="connsiteY5" fmla="*/ 1302225 h 5485128"/>
              <a:gd name="connsiteX6" fmla="*/ 6108872 w 6108872"/>
              <a:gd name="connsiteY6" fmla="*/ 3281657 h 5485128"/>
              <a:gd name="connsiteX7" fmla="*/ 0 w 6108872"/>
              <a:gd name="connsiteY7" fmla="*/ 1979432 h 5485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08872" h="5485128">
                <a:moveTo>
                  <a:pt x="0" y="2203471"/>
                </a:moveTo>
                <a:lnTo>
                  <a:pt x="6108872" y="3505695"/>
                </a:lnTo>
                <a:lnTo>
                  <a:pt x="6108872" y="5485128"/>
                </a:lnTo>
                <a:lnTo>
                  <a:pt x="0" y="4182903"/>
                </a:lnTo>
                <a:close/>
                <a:moveTo>
                  <a:pt x="0" y="0"/>
                </a:moveTo>
                <a:lnTo>
                  <a:pt x="6108872" y="1302225"/>
                </a:lnTo>
                <a:lnTo>
                  <a:pt x="6108872" y="3281657"/>
                </a:lnTo>
                <a:lnTo>
                  <a:pt x="0" y="1979432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E7F180F3-53B1-4A31-82A4-E6F9B5D8D8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0565" y="3313037"/>
            <a:ext cx="4421857" cy="2588637"/>
          </a:xfrm>
        </p:spPr>
        <p:txBody>
          <a:bodyPr lIns="0">
            <a:normAutofit/>
          </a:bodyPr>
          <a:lstStyle>
            <a:lvl1pPr marL="180000" indent="-180000">
              <a:spcBef>
                <a:spcPts val="6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b="0" i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D523330-9E96-4C6E-B5A4-6B543D365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8966" y="954700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 LAYOUT 2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1A08F6B3-0ADA-4ECF-8D25-7DFE4A36411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0565" y="2252138"/>
            <a:ext cx="4421856" cy="749047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9" name="Graphic 15">
            <a:extLst>
              <a:ext uri="{FF2B5EF4-FFF2-40B4-BE49-F238E27FC236}">
                <a16:creationId xmlns:a16="http://schemas.microsoft.com/office/drawing/2014/main" id="{5CCECBFE-3C2B-4492-BCDA-1EFEB5E3E092}"/>
              </a:ext>
            </a:extLst>
          </p:cNvPr>
          <p:cNvSpPr/>
          <p:nvPr userDrawn="1"/>
        </p:nvSpPr>
        <p:spPr>
          <a:xfrm flipH="1">
            <a:off x="488680" y="1856232"/>
            <a:ext cx="5220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3441B044-38F8-49ED-845B-5D926C811447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85342C5-6FE4-4230-B3F4-8C63DFE534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757" y="5679209"/>
            <a:ext cx="3351285" cy="878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8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Section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18732" y="6492875"/>
            <a:ext cx="549442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81200" y="6593506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0981" y="743306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COMPARISON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0372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-12700" y="-12700"/>
            <a:ext cx="12217400" cy="6883400"/>
            <a:chOff x="-12700" y="-12700"/>
            <a:chExt cx="12217400" cy="68834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542021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Chart Placeholder 18">
            <a:extLst>
              <a:ext uri="{FF2B5EF4-FFF2-40B4-BE49-F238E27FC236}">
                <a16:creationId xmlns:a16="http://schemas.microsoft.com/office/drawing/2014/main" id="{68B512F2-EA3E-483F-B5D4-29DFD6C37B36}"/>
              </a:ext>
            </a:extLst>
          </p:cNvPr>
          <p:cNvSpPr>
            <a:spLocks noGrp="1"/>
          </p:cNvSpPr>
          <p:nvPr>
            <p:ph type="chart" sz="quarter" idx="32"/>
          </p:nvPr>
        </p:nvSpPr>
        <p:spPr>
          <a:xfrm>
            <a:off x="6096001" y="1246188"/>
            <a:ext cx="5170034" cy="4365625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chart</a:t>
            </a:r>
            <a:endParaRPr lang="ru-RU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AD58E79F-20BB-644D-8C49-25B57E347D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EF8E92E6-C1C9-854A-93EE-FD201AF050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28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4" name="Graphic 15">
            <a:extLst>
              <a:ext uri="{FF2B5EF4-FFF2-40B4-BE49-F238E27FC236}">
                <a16:creationId xmlns:a16="http://schemas.microsoft.com/office/drawing/2014/main" id="{C1F625F0-F98F-D244-9020-86C86C287112}"/>
              </a:ext>
            </a:extLst>
          </p:cNvPr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14873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1">
            <a:extLst>
              <a:ext uri="{FF2B5EF4-FFF2-40B4-BE49-F238E27FC236}">
                <a16:creationId xmlns:a16="http://schemas.microsoft.com/office/drawing/2014/main" id="{2C819B96-1084-49C3-82B7-229513AC226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5765A4C-A810-4DB9-9186-CA21666D77CD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758CCEA-6327-4FC9-8472-4E74DC77BAD5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9" name="Graphic 4">
            <a:extLst>
              <a:ext uri="{FF2B5EF4-FFF2-40B4-BE49-F238E27FC236}">
                <a16:creationId xmlns:a16="http://schemas.microsoft.com/office/drawing/2014/main" id="{CC6E1909-954A-41BF-9CF4-2CB53F6862EF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845E736-FB54-4B3D-821B-60C0AB9E1A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317173"/>
            <a:ext cx="2825496" cy="1524185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</a:t>
            </a:r>
            <a:br>
              <a:rPr lang="en-US" dirty="0"/>
            </a:br>
            <a:r>
              <a:rPr lang="en-US" dirty="0"/>
              <a:t>SLIDE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AFF98BA6-47F6-4796-B970-98EE605E81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3198228"/>
            <a:ext cx="2825496" cy="215474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2" name="Graphic 15">
            <a:extLst>
              <a:ext uri="{FF2B5EF4-FFF2-40B4-BE49-F238E27FC236}">
                <a16:creationId xmlns:a16="http://schemas.microsoft.com/office/drawing/2014/main" id="{C8EF6174-FF5D-41C2-BF6B-9D6ECB281A1D}"/>
              </a:ext>
            </a:extLst>
          </p:cNvPr>
          <p:cNvSpPr/>
          <p:nvPr userDrawn="1"/>
        </p:nvSpPr>
        <p:spPr>
          <a:xfrm>
            <a:off x="-11173" y="2899869"/>
            <a:ext cx="2628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8" name="Table Placeholder 17">
            <a:extLst>
              <a:ext uri="{FF2B5EF4-FFF2-40B4-BE49-F238E27FC236}">
                <a16:creationId xmlns:a16="http://schemas.microsoft.com/office/drawing/2014/main" id="{D45BCEDF-86BB-41E2-9F09-5D3014AD1C45}"/>
              </a:ext>
            </a:extLst>
          </p:cNvPr>
          <p:cNvSpPr>
            <a:spLocks noGrp="1"/>
          </p:cNvSpPr>
          <p:nvPr>
            <p:ph type="tbl" sz="quarter" idx="17"/>
          </p:nvPr>
        </p:nvSpPr>
        <p:spPr>
          <a:xfrm>
            <a:off x="4715791" y="1591499"/>
            <a:ext cx="6561138" cy="3761069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Click icon to add table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37730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E694C388-14E9-4848-A715-72B7DC6AF5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01" y="0"/>
            <a:ext cx="12161519" cy="6858000"/>
          </a:xfrm>
          <a:custGeom>
            <a:avLst/>
            <a:gdLst>
              <a:gd name="connsiteX0" fmla="*/ 12161519 w 12161519"/>
              <a:gd name="connsiteY0" fmla="*/ 638810 h 6858000"/>
              <a:gd name="connsiteX1" fmla="*/ 12161519 w 12161519"/>
              <a:gd name="connsiteY1" fmla="*/ 1922780 h 6858000"/>
              <a:gd name="connsiteX2" fmla="*/ 9531350 w 12161519"/>
              <a:gd name="connsiteY2" fmla="*/ 6858000 h 6858000"/>
              <a:gd name="connsiteX3" fmla="*/ 8846819 w 12161519"/>
              <a:gd name="connsiteY3" fmla="*/ 6858000 h 6858000"/>
              <a:gd name="connsiteX4" fmla="*/ 10704830 w 12161519"/>
              <a:gd name="connsiteY4" fmla="*/ 0 h 6858000"/>
              <a:gd name="connsiteX5" fmla="*/ 12161519 w 12161519"/>
              <a:gd name="connsiteY5" fmla="*/ 0 h 6858000"/>
              <a:gd name="connsiteX6" fmla="*/ 12161519 w 12161519"/>
              <a:gd name="connsiteY6" fmla="*/ 234950 h 6858000"/>
              <a:gd name="connsiteX7" fmla="*/ 8632190 w 12161519"/>
              <a:gd name="connsiteY7" fmla="*/ 6858000 h 6858000"/>
              <a:gd name="connsiteX8" fmla="*/ 7049770 w 12161519"/>
              <a:gd name="connsiteY8" fmla="*/ 6858000 h 6858000"/>
              <a:gd name="connsiteX9" fmla="*/ 5320030 w 12161519"/>
              <a:gd name="connsiteY9" fmla="*/ 0 h 6858000"/>
              <a:gd name="connsiteX10" fmla="*/ 10476230 w 12161519"/>
              <a:gd name="connsiteY10" fmla="*/ 0 h 6858000"/>
              <a:gd name="connsiteX11" fmla="*/ 6822440 w 12161519"/>
              <a:gd name="connsiteY11" fmla="*/ 6858000 h 6858000"/>
              <a:gd name="connsiteX12" fmla="*/ 1664970 w 12161519"/>
              <a:gd name="connsiteY12" fmla="*/ 6858000 h 6858000"/>
              <a:gd name="connsiteX13" fmla="*/ 3529330 w 12161519"/>
              <a:gd name="connsiteY13" fmla="*/ 0 h 6858000"/>
              <a:gd name="connsiteX14" fmla="*/ 5111750 w 12161519"/>
              <a:gd name="connsiteY14" fmla="*/ 0 h 6858000"/>
              <a:gd name="connsiteX15" fmla="*/ 1456690 w 12161519"/>
              <a:gd name="connsiteY15" fmla="*/ 6858000 h 6858000"/>
              <a:gd name="connsiteX16" fmla="*/ 0 w 12161519"/>
              <a:gd name="connsiteY16" fmla="*/ 6858000 h 6858000"/>
              <a:gd name="connsiteX17" fmla="*/ 0 w 12161519"/>
              <a:gd name="connsiteY17" fmla="*/ 6623050 h 6858000"/>
              <a:gd name="connsiteX18" fmla="*/ 2630170 w 12161519"/>
              <a:gd name="connsiteY18" fmla="*/ 0 h 6858000"/>
              <a:gd name="connsiteX19" fmla="*/ 3314700 w 12161519"/>
              <a:gd name="connsiteY19" fmla="*/ 0 h 6858000"/>
              <a:gd name="connsiteX20" fmla="*/ 0 w 12161519"/>
              <a:gd name="connsiteY20" fmla="*/ 6219190 h 6858000"/>
              <a:gd name="connsiteX21" fmla="*/ 0 w 12161519"/>
              <a:gd name="connsiteY21" fmla="*/ 493522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61519" h="6858000">
                <a:moveTo>
                  <a:pt x="12161519" y="638810"/>
                </a:moveTo>
                <a:lnTo>
                  <a:pt x="12161519" y="1922780"/>
                </a:lnTo>
                <a:lnTo>
                  <a:pt x="9531350" y="6858000"/>
                </a:lnTo>
                <a:lnTo>
                  <a:pt x="8846819" y="6858000"/>
                </a:lnTo>
                <a:close/>
                <a:moveTo>
                  <a:pt x="10704830" y="0"/>
                </a:moveTo>
                <a:lnTo>
                  <a:pt x="12161519" y="0"/>
                </a:lnTo>
                <a:lnTo>
                  <a:pt x="12161519" y="234950"/>
                </a:lnTo>
                <a:lnTo>
                  <a:pt x="8632190" y="6858000"/>
                </a:lnTo>
                <a:lnTo>
                  <a:pt x="7049770" y="6858000"/>
                </a:lnTo>
                <a:close/>
                <a:moveTo>
                  <a:pt x="5320030" y="0"/>
                </a:moveTo>
                <a:lnTo>
                  <a:pt x="10476230" y="0"/>
                </a:lnTo>
                <a:lnTo>
                  <a:pt x="6822440" y="6858000"/>
                </a:lnTo>
                <a:lnTo>
                  <a:pt x="1664970" y="6858000"/>
                </a:lnTo>
                <a:close/>
                <a:moveTo>
                  <a:pt x="3529330" y="0"/>
                </a:moveTo>
                <a:lnTo>
                  <a:pt x="5111750" y="0"/>
                </a:lnTo>
                <a:lnTo>
                  <a:pt x="1456690" y="6858000"/>
                </a:lnTo>
                <a:lnTo>
                  <a:pt x="0" y="6858000"/>
                </a:lnTo>
                <a:lnTo>
                  <a:pt x="0" y="6623050"/>
                </a:lnTo>
                <a:close/>
                <a:moveTo>
                  <a:pt x="2630170" y="0"/>
                </a:moveTo>
                <a:lnTo>
                  <a:pt x="3314700" y="0"/>
                </a:lnTo>
                <a:lnTo>
                  <a:pt x="0" y="6219190"/>
                </a:lnTo>
                <a:lnTo>
                  <a:pt x="0" y="493522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BFD7B55F-CFD3-4921-BB2A-B14EB4E36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10514998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BIG IMAGE SLIDE</a:t>
            </a:r>
            <a:endParaRPr lang="ru-RU" dirty="0"/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932204AA-73EE-4F85-898B-E747C5ACC0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74032" y="1880794"/>
            <a:ext cx="10518598" cy="78263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3" name="Graphic 4">
            <a:extLst>
              <a:ext uri="{FF2B5EF4-FFF2-40B4-BE49-F238E27FC236}">
                <a16:creationId xmlns:a16="http://schemas.microsoft.com/office/drawing/2014/main" id="{38541361-4795-490E-8165-B4A338F8231D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2E78DA-7F75-294B-AECF-F02F6C41615D}"/>
              </a:ext>
            </a:extLst>
          </p:cNvPr>
          <p:cNvSpPr txBox="1"/>
          <p:nvPr userDrawn="1"/>
        </p:nvSpPr>
        <p:spPr>
          <a:xfrm>
            <a:off x="327546" y="300250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72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5F5D581-F5B0-4701-B187-0D4FAB44900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6"/>
          </a:solidFill>
          <a:ln w="1270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ru-RU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E5F41AB-E2B9-45DD-B1C7-9F4DBA4946B9}"/>
              </a:ext>
            </a:extLst>
          </p:cNvPr>
          <p:cNvSpPr/>
          <p:nvPr userDrawn="1"/>
        </p:nvSpPr>
        <p:spPr>
          <a:xfrm>
            <a:off x="2445759" y="-12700"/>
            <a:ext cx="7289800" cy="6883400"/>
          </a:xfrm>
          <a:custGeom>
            <a:avLst/>
            <a:gdLst>
              <a:gd name="connsiteX0" fmla="*/ 5063490 w 7289800"/>
              <a:gd name="connsiteY0" fmla="*/ 12700 h 6883400"/>
              <a:gd name="connsiteX1" fmla="*/ 2499360 w 7289800"/>
              <a:gd name="connsiteY1" fmla="*/ 6870700 h 6883400"/>
              <a:gd name="connsiteX2" fmla="*/ 4721860 w 7289800"/>
              <a:gd name="connsiteY2" fmla="*/ 6870700 h 6883400"/>
              <a:gd name="connsiteX3" fmla="*/ 7285990 w 7289800"/>
              <a:gd name="connsiteY3" fmla="*/ 12700 h 6883400"/>
              <a:gd name="connsiteX4" fmla="*/ 5063490 w 7289800"/>
              <a:gd name="connsiteY4" fmla="*/ 12700 h 6883400"/>
              <a:gd name="connsiteX5" fmla="*/ 12700 w 7289800"/>
              <a:gd name="connsiteY5" fmla="*/ 6870700 h 6883400"/>
              <a:gd name="connsiteX6" fmla="*/ 2235200 w 7289800"/>
              <a:gd name="connsiteY6" fmla="*/ 6870700 h 6883400"/>
              <a:gd name="connsiteX7" fmla="*/ 4799331 w 7289800"/>
              <a:gd name="connsiteY7" fmla="*/ 12700 h 6883400"/>
              <a:gd name="connsiteX8" fmla="*/ 2576830 w 7289800"/>
              <a:gd name="connsiteY8" fmla="*/ 12700 h 6883400"/>
              <a:gd name="connsiteX9" fmla="*/ 12700 w 7289800"/>
              <a:gd name="connsiteY9" fmla="*/ 68707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89800" h="6883400">
                <a:moveTo>
                  <a:pt x="5063490" y="12700"/>
                </a:moveTo>
                <a:lnTo>
                  <a:pt x="2499360" y="6870700"/>
                </a:lnTo>
                <a:lnTo>
                  <a:pt x="4721860" y="6870700"/>
                </a:lnTo>
                <a:lnTo>
                  <a:pt x="7285990" y="12700"/>
                </a:lnTo>
                <a:lnTo>
                  <a:pt x="5063490" y="12700"/>
                </a:lnTo>
                <a:close/>
                <a:moveTo>
                  <a:pt x="12700" y="6870700"/>
                </a:moveTo>
                <a:lnTo>
                  <a:pt x="2235200" y="6870700"/>
                </a:lnTo>
                <a:lnTo>
                  <a:pt x="4799331" y="12700"/>
                </a:lnTo>
                <a:lnTo>
                  <a:pt x="2576830" y="12700"/>
                </a:lnTo>
                <a:lnTo>
                  <a:pt x="12700" y="68707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510C334-F1CE-4CEF-ADC6-D1BADB9947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6579"/>
            <a:ext cx="10515600" cy="1325563"/>
          </a:xfrm>
        </p:spPr>
        <p:txBody>
          <a:bodyPr lIns="0" rIns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VIDEO SLIDE</a:t>
            </a:r>
            <a:endParaRPr lang="ru-RU" dirty="0"/>
          </a:p>
        </p:txBody>
      </p:sp>
      <p:sp>
        <p:nvSpPr>
          <p:cNvPr id="16" name="Media Placeholder 7">
            <a:extLst>
              <a:ext uri="{FF2B5EF4-FFF2-40B4-BE49-F238E27FC236}">
                <a16:creationId xmlns:a16="http://schemas.microsoft.com/office/drawing/2014/main" id="{A11F77F4-4B16-4503-B9B6-AE22C686E3E3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1395984" y="1497770"/>
            <a:ext cx="9400032" cy="4215384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media</a:t>
            </a:r>
            <a:endParaRPr lang="ru-RU" dirty="0"/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C7654E36-50FF-425E-B595-F3957610B5D8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9738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88BA6D96-EFE3-4743-8FB5-544E9692D11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2" y="0"/>
            <a:ext cx="9155429" cy="6858000"/>
          </a:xfrm>
          <a:custGeom>
            <a:avLst/>
            <a:gdLst>
              <a:gd name="connsiteX0" fmla="*/ 5490209 w 9155429"/>
              <a:gd name="connsiteY0" fmla="*/ 3511550 h 6858000"/>
              <a:gd name="connsiteX1" fmla="*/ 6979919 w 9155429"/>
              <a:gd name="connsiteY1" fmla="*/ 3511550 h 6858000"/>
              <a:gd name="connsiteX2" fmla="*/ 5541009 w 9155429"/>
              <a:gd name="connsiteY2" fmla="*/ 6858000 h 6858000"/>
              <a:gd name="connsiteX3" fmla="*/ 4050029 w 9155429"/>
              <a:gd name="connsiteY3" fmla="*/ 6858000 h 6858000"/>
              <a:gd name="connsiteX4" fmla="*/ 0 w 9155429"/>
              <a:gd name="connsiteY4" fmla="*/ 3511550 h 6858000"/>
              <a:gd name="connsiteX5" fmla="*/ 2444750 w 9155429"/>
              <a:gd name="connsiteY5" fmla="*/ 3511550 h 6858000"/>
              <a:gd name="connsiteX6" fmla="*/ 1004570 w 9155429"/>
              <a:gd name="connsiteY6" fmla="*/ 6858000 h 6858000"/>
              <a:gd name="connsiteX7" fmla="*/ 0 w 9155429"/>
              <a:gd name="connsiteY7" fmla="*/ 6858000 h 6858000"/>
              <a:gd name="connsiteX8" fmla="*/ 7001509 w 9155429"/>
              <a:gd name="connsiteY8" fmla="*/ 1 h 6858000"/>
              <a:gd name="connsiteX9" fmla="*/ 8491219 w 9155429"/>
              <a:gd name="connsiteY9" fmla="*/ 1 h 6858000"/>
              <a:gd name="connsiteX10" fmla="*/ 7051039 w 9155429"/>
              <a:gd name="connsiteY10" fmla="*/ 3346450 h 6858000"/>
              <a:gd name="connsiteX11" fmla="*/ 5561329 w 9155429"/>
              <a:gd name="connsiteY11" fmla="*/ 3346450 h 6858000"/>
              <a:gd name="connsiteX12" fmla="*/ 8722359 w 9155429"/>
              <a:gd name="connsiteY12" fmla="*/ 0 h 6858000"/>
              <a:gd name="connsiteX13" fmla="*/ 9155429 w 9155429"/>
              <a:gd name="connsiteY13" fmla="*/ 0 h 6858000"/>
              <a:gd name="connsiteX14" fmla="*/ 6203949 w 9155429"/>
              <a:gd name="connsiteY14" fmla="*/ 6858000 h 6858000"/>
              <a:gd name="connsiteX15" fmla="*/ 5772149 w 9155429"/>
              <a:gd name="connsiteY15" fmla="*/ 6858000 h 6858000"/>
              <a:gd name="connsiteX16" fmla="*/ 4190999 w 9155429"/>
              <a:gd name="connsiteY16" fmla="*/ 0 h 6858000"/>
              <a:gd name="connsiteX17" fmla="*/ 6753859 w 9155429"/>
              <a:gd name="connsiteY17" fmla="*/ 0 h 6858000"/>
              <a:gd name="connsiteX18" fmla="*/ 3802379 w 9155429"/>
              <a:gd name="connsiteY18" fmla="*/ 6858000 h 6858000"/>
              <a:gd name="connsiteX19" fmla="*/ 1239520 w 9155429"/>
              <a:gd name="connsiteY19" fmla="*/ 6858000 h 6858000"/>
              <a:gd name="connsiteX20" fmla="*/ 0 w 9155429"/>
              <a:gd name="connsiteY20" fmla="*/ 0 h 6858000"/>
              <a:gd name="connsiteX21" fmla="*/ 3956050 w 9155429"/>
              <a:gd name="connsiteY21" fmla="*/ 0 h 6858000"/>
              <a:gd name="connsiteX22" fmla="*/ 2515869 w 9155429"/>
              <a:gd name="connsiteY22" fmla="*/ 3346450 h 6858000"/>
              <a:gd name="connsiteX23" fmla="*/ 0 w 9155429"/>
              <a:gd name="connsiteY23" fmla="*/ 33464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429" h="6858000">
                <a:moveTo>
                  <a:pt x="5490209" y="3511550"/>
                </a:moveTo>
                <a:lnTo>
                  <a:pt x="6979919" y="3511550"/>
                </a:lnTo>
                <a:lnTo>
                  <a:pt x="5541009" y="6858000"/>
                </a:lnTo>
                <a:lnTo>
                  <a:pt x="4050029" y="6858000"/>
                </a:lnTo>
                <a:close/>
                <a:moveTo>
                  <a:pt x="0" y="3511550"/>
                </a:moveTo>
                <a:lnTo>
                  <a:pt x="2444750" y="3511550"/>
                </a:lnTo>
                <a:lnTo>
                  <a:pt x="1004570" y="6858000"/>
                </a:lnTo>
                <a:lnTo>
                  <a:pt x="0" y="6858000"/>
                </a:lnTo>
                <a:close/>
                <a:moveTo>
                  <a:pt x="7001509" y="1"/>
                </a:moveTo>
                <a:lnTo>
                  <a:pt x="8491219" y="1"/>
                </a:lnTo>
                <a:lnTo>
                  <a:pt x="7051039" y="3346450"/>
                </a:lnTo>
                <a:lnTo>
                  <a:pt x="5561329" y="3346450"/>
                </a:lnTo>
                <a:close/>
                <a:moveTo>
                  <a:pt x="8722359" y="0"/>
                </a:moveTo>
                <a:lnTo>
                  <a:pt x="9155429" y="0"/>
                </a:lnTo>
                <a:lnTo>
                  <a:pt x="6203949" y="6858000"/>
                </a:lnTo>
                <a:lnTo>
                  <a:pt x="5772149" y="6858000"/>
                </a:lnTo>
                <a:close/>
                <a:moveTo>
                  <a:pt x="4190999" y="0"/>
                </a:moveTo>
                <a:lnTo>
                  <a:pt x="6753859" y="0"/>
                </a:lnTo>
                <a:lnTo>
                  <a:pt x="3802379" y="6858000"/>
                </a:lnTo>
                <a:lnTo>
                  <a:pt x="1239520" y="6858000"/>
                </a:lnTo>
                <a:close/>
                <a:moveTo>
                  <a:pt x="0" y="0"/>
                </a:moveTo>
                <a:lnTo>
                  <a:pt x="3956050" y="0"/>
                </a:lnTo>
                <a:lnTo>
                  <a:pt x="2515869" y="3346450"/>
                </a:lnTo>
                <a:lnTo>
                  <a:pt x="0" y="33464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4" name="Graphic 19">
            <a:extLst>
              <a:ext uri="{FF2B5EF4-FFF2-40B4-BE49-F238E27FC236}">
                <a16:creationId xmlns:a16="http://schemas.microsoft.com/office/drawing/2014/main" id="{97347B99-304D-468D-B6F0-9D59E6077A64}"/>
              </a:ext>
            </a:extLst>
          </p:cNvPr>
          <p:cNvSpPr/>
          <p:nvPr userDrawn="1"/>
        </p:nvSpPr>
        <p:spPr>
          <a:xfrm flipH="1">
            <a:off x="9004387" y="3285679"/>
            <a:ext cx="3191256" cy="146304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287F9FA-4D7E-45FA-A439-6ED560C5BD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45752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931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43AF0D-28CB-4D3A-A944-CE3DCAAC5657}"/>
              </a:ext>
            </a:extLst>
          </p:cNvPr>
          <p:cNvSpPr/>
          <p:nvPr userDrawn="1"/>
        </p:nvSpPr>
        <p:spPr>
          <a:xfrm>
            <a:off x="3033191" y="0"/>
            <a:ext cx="9155634" cy="6858000"/>
          </a:xfrm>
          <a:custGeom>
            <a:avLst/>
            <a:gdLst>
              <a:gd name="connsiteX0" fmla="*/ 6636589 w 9155634"/>
              <a:gd name="connsiteY0" fmla="*/ 3511550 h 6858000"/>
              <a:gd name="connsiteX1" fmla="*/ 9155634 w 9155634"/>
              <a:gd name="connsiteY1" fmla="*/ 3511550 h 6858000"/>
              <a:gd name="connsiteX2" fmla="*/ 9155634 w 9155634"/>
              <a:gd name="connsiteY2" fmla="*/ 6858000 h 6858000"/>
              <a:gd name="connsiteX3" fmla="*/ 5196409 w 9155634"/>
              <a:gd name="connsiteY3" fmla="*/ 6858000 h 6858000"/>
              <a:gd name="connsiteX4" fmla="*/ 2101419 w 9155634"/>
              <a:gd name="connsiteY4" fmla="*/ 3511550 h 6858000"/>
              <a:gd name="connsiteX5" fmla="*/ 3591129 w 9155634"/>
              <a:gd name="connsiteY5" fmla="*/ 3511550 h 6858000"/>
              <a:gd name="connsiteX6" fmla="*/ 2150949 w 9155634"/>
              <a:gd name="connsiteY6" fmla="*/ 6858000 h 6858000"/>
              <a:gd name="connsiteX7" fmla="*/ 661239 w 9155634"/>
              <a:gd name="connsiteY7" fmla="*/ 6858000 h 6858000"/>
              <a:gd name="connsiteX8" fmla="*/ 8147889 w 9155634"/>
              <a:gd name="connsiteY8" fmla="*/ 0 h 6858000"/>
              <a:gd name="connsiteX9" fmla="*/ 9155634 w 9155634"/>
              <a:gd name="connsiteY9" fmla="*/ 0 h 6858000"/>
              <a:gd name="connsiteX10" fmla="*/ 9155634 w 9155634"/>
              <a:gd name="connsiteY10" fmla="*/ 3346450 h 6858000"/>
              <a:gd name="connsiteX11" fmla="*/ 6707709 w 9155634"/>
              <a:gd name="connsiteY11" fmla="*/ 3346450 h 6858000"/>
              <a:gd name="connsiteX12" fmla="*/ 5350079 w 9155634"/>
              <a:gd name="connsiteY12" fmla="*/ 0 h 6858000"/>
              <a:gd name="connsiteX13" fmla="*/ 7912939 w 9155634"/>
              <a:gd name="connsiteY13" fmla="*/ 0 h 6858000"/>
              <a:gd name="connsiteX14" fmla="*/ 4961459 w 9155634"/>
              <a:gd name="connsiteY14" fmla="*/ 6858000 h 6858000"/>
              <a:gd name="connsiteX15" fmla="*/ 2399869 w 9155634"/>
              <a:gd name="connsiteY15" fmla="*/ 6858000 h 6858000"/>
              <a:gd name="connsiteX16" fmla="*/ 3612719 w 9155634"/>
              <a:gd name="connsiteY16" fmla="*/ 0 h 6858000"/>
              <a:gd name="connsiteX17" fmla="*/ 5102429 w 9155634"/>
              <a:gd name="connsiteY17" fmla="*/ 0 h 6858000"/>
              <a:gd name="connsiteX18" fmla="*/ 3662249 w 9155634"/>
              <a:gd name="connsiteY18" fmla="*/ 3346450 h 6858000"/>
              <a:gd name="connsiteX19" fmla="*/ 2172539 w 9155634"/>
              <a:gd name="connsiteY19" fmla="*/ 3346450 h 6858000"/>
              <a:gd name="connsiteX20" fmla="*/ 2947249 w 9155634"/>
              <a:gd name="connsiteY20" fmla="*/ 0 h 6858000"/>
              <a:gd name="connsiteX21" fmla="*/ 3381579 w 9155634"/>
              <a:gd name="connsiteY21" fmla="*/ 0 h 6858000"/>
              <a:gd name="connsiteX22" fmla="*/ 430099 w 9155634"/>
              <a:gd name="connsiteY22" fmla="*/ 6858000 h 6858000"/>
              <a:gd name="connsiteX23" fmla="*/ 0 w 9155634"/>
              <a:gd name="connsiteY2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155634" h="6858000">
                <a:moveTo>
                  <a:pt x="6636589" y="3511550"/>
                </a:moveTo>
                <a:lnTo>
                  <a:pt x="9155634" y="3511550"/>
                </a:lnTo>
                <a:lnTo>
                  <a:pt x="9155634" y="6858000"/>
                </a:lnTo>
                <a:lnTo>
                  <a:pt x="5196409" y="6858000"/>
                </a:lnTo>
                <a:close/>
                <a:moveTo>
                  <a:pt x="2101419" y="3511550"/>
                </a:moveTo>
                <a:lnTo>
                  <a:pt x="3591129" y="3511550"/>
                </a:lnTo>
                <a:lnTo>
                  <a:pt x="2150949" y="6858000"/>
                </a:lnTo>
                <a:lnTo>
                  <a:pt x="661239" y="6858000"/>
                </a:lnTo>
                <a:close/>
                <a:moveTo>
                  <a:pt x="8147889" y="0"/>
                </a:moveTo>
                <a:lnTo>
                  <a:pt x="9155634" y="0"/>
                </a:lnTo>
                <a:lnTo>
                  <a:pt x="9155634" y="3346450"/>
                </a:lnTo>
                <a:lnTo>
                  <a:pt x="6707709" y="3346450"/>
                </a:lnTo>
                <a:close/>
                <a:moveTo>
                  <a:pt x="5350079" y="0"/>
                </a:moveTo>
                <a:lnTo>
                  <a:pt x="7912939" y="0"/>
                </a:lnTo>
                <a:lnTo>
                  <a:pt x="4961459" y="6858000"/>
                </a:lnTo>
                <a:lnTo>
                  <a:pt x="2399869" y="6858000"/>
                </a:lnTo>
                <a:close/>
                <a:moveTo>
                  <a:pt x="3612719" y="0"/>
                </a:moveTo>
                <a:lnTo>
                  <a:pt x="5102429" y="0"/>
                </a:lnTo>
                <a:lnTo>
                  <a:pt x="3662249" y="3346450"/>
                </a:lnTo>
                <a:lnTo>
                  <a:pt x="2172539" y="3346450"/>
                </a:lnTo>
                <a:close/>
                <a:moveTo>
                  <a:pt x="2947249" y="0"/>
                </a:moveTo>
                <a:lnTo>
                  <a:pt x="3381579" y="0"/>
                </a:lnTo>
                <a:lnTo>
                  <a:pt x="4300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2" name="Graphic 19">
            <a:extLst>
              <a:ext uri="{FF2B5EF4-FFF2-40B4-BE49-F238E27FC236}">
                <a16:creationId xmlns:a16="http://schemas.microsoft.com/office/drawing/2014/main" id="{A6B740BD-8499-412C-AE4E-A4AD7F73100E}"/>
              </a:ext>
            </a:extLst>
          </p:cNvPr>
          <p:cNvSpPr/>
          <p:nvPr/>
        </p:nvSpPr>
        <p:spPr>
          <a:xfrm>
            <a:off x="-10852" y="3369468"/>
            <a:ext cx="3722400" cy="144000"/>
          </a:xfrm>
          <a:custGeom>
            <a:avLst/>
            <a:gdLst>
              <a:gd name="connsiteX0" fmla="*/ 7144 w 2800350"/>
              <a:gd name="connsiteY0" fmla="*/ 7144 h 114300"/>
              <a:gd name="connsiteX1" fmla="*/ 7144 w 2800350"/>
              <a:gd name="connsiteY1" fmla="*/ 115729 h 114300"/>
              <a:gd name="connsiteX2" fmla="*/ 2726531 w 2800350"/>
              <a:gd name="connsiteY2" fmla="*/ 115729 h 114300"/>
              <a:gd name="connsiteX3" fmla="*/ 2797969 w 2800350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0350" h="114300">
                <a:moveTo>
                  <a:pt x="7144" y="7144"/>
                </a:moveTo>
                <a:lnTo>
                  <a:pt x="7144" y="115729"/>
                </a:lnTo>
                <a:lnTo>
                  <a:pt x="2726531" y="115729"/>
                </a:lnTo>
                <a:lnTo>
                  <a:pt x="2797969" y="7144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dirty="0"/>
              <a:t> </a:t>
            </a:r>
            <a:endParaRPr lang="ru-RU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310DFD8C-544F-465B-8315-8B3AA8B9579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21" y="1096344"/>
            <a:ext cx="10510754" cy="2281355"/>
          </a:xfrm>
        </p:spPr>
        <p:txBody>
          <a:bodyPr>
            <a:noAutofit/>
          </a:bodyPr>
          <a:lstStyle>
            <a:lvl1pPr algn="l">
              <a:defRPr sz="7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</a:t>
            </a:r>
            <a:br>
              <a:rPr lang="ru-RU" dirty="0"/>
            </a:br>
            <a:r>
              <a:rPr lang="en-US" dirty="0"/>
              <a:t>TITLE</a:t>
            </a:r>
            <a:endParaRPr lang="ru-RU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8046DF3F-8EBA-4583-9F19-45C979FDA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0021" y="3773554"/>
            <a:ext cx="10090287" cy="1101897"/>
          </a:xfrm>
        </p:spPr>
        <p:txBody>
          <a:bodyPr vert="horz" lIns="91440" tIns="45720" rIns="91440" bIns="45720" rtlCol="0">
            <a:noAutofit/>
          </a:bodyPr>
          <a:lstStyle>
            <a:lvl1pPr marL="0" indent="0">
              <a:buNone/>
              <a:defRPr lang="en-US" sz="3500" b="0" i="0"/>
            </a:lvl1pPr>
          </a:lstStyle>
          <a:p>
            <a:pPr marL="228600" lvl="0" indent="-22860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467411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82713AA-FAF7-4D64-AB9D-53ACFDBF8B5B}"/>
              </a:ext>
            </a:extLst>
          </p:cNvPr>
          <p:cNvSpPr/>
          <p:nvPr userDrawn="1"/>
        </p:nvSpPr>
        <p:spPr>
          <a:xfrm>
            <a:off x="-1" y="172278"/>
            <a:ext cx="12192000" cy="6559826"/>
          </a:xfrm>
          <a:custGeom>
            <a:avLst/>
            <a:gdLst>
              <a:gd name="connsiteX0" fmla="*/ 5864259 w 12192000"/>
              <a:gd name="connsiteY0" fmla="*/ 2854132 h 6559826"/>
              <a:gd name="connsiteX1" fmla="*/ 5864259 w 12192000"/>
              <a:gd name="connsiteY1" fmla="*/ 5342062 h 6559826"/>
              <a:gd name="connsiteX2" fmla="*/ 6907 w 12192000"/>
              <a:gd name="connsiteY2" fmla="*/ 6559826 h 6559826"/>
              <a:gd name="connsiteX3" fmla="*/ 0 w 12192000"/>
              <a:gd name="connsiteY3" fmla="*/ 6559826 h 6559826"/>
              <a:gd name="connsiteX4" fmla="*/ 0 w 12192000"/>
              <a:gd name="connsiteY4" fmla="*/ 4073332 h 6559826"/>
              <a:gd name="connsiteX5" fmla="*/ 12192000 w 12192000"/>
              <a:gd name="connsiteY5" fmla="*/ 2685378 h 6559826"/>
              <a:gd name="connsiteX6" fmla="*/ 12192000 w 12192000"/>
              <a:gd name="connsiteY6" fmla="*/ 5173308 h 6559826"/>
              <a:gd name="connsiteX7" fmla="*/ 6104805 w 12192000"/>
              <a:gd name="connsiteY7" fmla="*/ 6429182 h 6559826"/>
              <a:gd name="connsiteX8" fmla="*/ 6104805 w 12192000"/>
              <a:gd name="connsiteY8" fmla="*/ 3941252 h 6559826"/>
              <a:gd name="connsiteX9" fmla="*/ 11991762 w 12192000"/>
              <a:gd name="connsiteY9" fmla="*/ 0 h 6559826"/>
              <a:gd name="connsiteX10" fmla="*/ 12192000 w 12192000"/>
              <a:gd name="connsiteY10" fmla="*/ 0 h 6559826"/>
              <a:gd name="connsiteX11" fmla="*/ 12192000 w 12192000"/>
              <a:gd name="connsiteY11" fmla="*/ 2446611 h 6559826"/>
              <a:gd name="connsiteX12" fmla="*/ 6104805 w 12192000"/>
              <a:gd name="connsiteY12" fmla="*/ 3701222 h 6559826"/>
              <a:gd name="connsiteX13" fmla="*/ 6104805 w 12192000"/>
              <a:gd name="connsiteY13" fmla="*/ 1214562 h 6559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00" h="6559826">
                <a:moveTo>
                  <a:pt x="5864259" y="2854132"/>
                </a:moveTo>
                <a:lnTo>
                  <a:pt x="5864259" y="5342062"/>
                </a:lnTo>
                <a:lnTo>
                  <a:pt x="6907" y="6559826"/>
                </a:lnTo>
                <a:lnTo>
                  <a:pt x="0" y="6559826"/>
                </a:lnTo>
                <a:lnTo>
                  <a:pt x="0" y="4073332"/>
                </a:lnTo>
                <a:close/>
                <a:moveTo>
                  <a:pt x="12192000" y="2685378"/>
                </a:moveTo>
                <a:lnTo>
                  <a:pt x="12192000" y="5173308"/>
                </a:lnTo>
                <a:lnTo>
                  <a:pt x="6104805" y="6429182"/>
                </a:lnTo>
                <a:lnTo>
                  <a:pt x="6104805" y="3941252"/>
                </a:lnTo>
                <a:close/>
                <a:moveTo>
                  <a:pt x="11991762" y="0"/>
                </a:moveTo>
                <a:lnTo>
                  <a:pt x="12192000" y="0"/>
                </a:lnTo>
                <a:lnTo>
                  <a:pt x="12192000" y="2446611"/>
                </a:lnTo>
                <a:lnTo>
                  <a:pt x="6104805" y="3701222"/>
                </a:lnTo>
                <a:lnTo>
                  <a:pt x="6104805" y="1214562"/>
                </a:lnTo>
                <a:close/>
              </a:path>
            </a:pathLst>
          </a:custGeom>
          <a:solidFill>
            <a:schemeClr val="bg2">
              <a:alpha val="15000"/>
            </a:scheme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97552-E3A8-41F6-B00B-4A39A247AA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7240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DIVIDER SLIDE</a:t>
            </a:r>
            <a:endParaRPr lang="ru-R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Graphic 4">
            <a:extLst>
              <a:ext uri="{FF2B5EF4-FFF2-40B4-BE49-F238E27FC236}">
                <a16:creationId xmlns:a16="http://schemas.microsoft.com/office/drawing/2014/main" id="{2095D1D4-8CA3-4CA3-825D-088EDB51A8AE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2DB5E70B-ECC9-4800-9DC0-5897EF3F16AB}"/>
              </a:ext>
            </a:extLst>
          </p:cNvPr>
          <p:cNvSpPr/>
          <p:nvPr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3B87DE7-6A4B-4A0E-8622-C9BA93F0B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0" y="2225393"/>
            <a:ext cx="5110693" cy="78263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2200"/>
            </a:lvl1pPr>
          </a:lstStyle>
          <a:p>
            <a:pPr marL="228600" lvl="0" indent="-22860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2388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3799919-7F2B-44B7-BF0B-B0CE733AC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7755"/>
            <a:ext cx="10515600" cy="389920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1123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460D6CB-9BA0-4BA9-9CF5-9D21E9F570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77755"/>
            <a:ext cx="5181600" cy="3899207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EB0DDB5D-8949-4E45-A7CD-0402580BB0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77755"/>
            <a:ext cx="5181600" cy="389920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06075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46B1A-A07C-45A3-8FE5-724E34853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2C817C4-D92F-4269-B22D-5C2E522418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68513"/>
            <a:ext cx="5157787" cy="43656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C61514A7-2DEE-47E3-BCB4-FB81E9981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3455C9D3-0938-4236-8E64-BBF582FCD2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68511"/>
            <a:ext cx="5183188" cy="436563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7331E254-1410-4989-81DE-84B684ACC7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810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68ABD79-6AF5-4911-BEC2-A492F3ECD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450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489A680-EBE7-45A3-B520-2C50F59C7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66148"/>
            <a:ext cx="3932237" cy="37028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02EEB9F-D255-46E9-AFBB-FCC4D93BEF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Graphic 15">
            <a:extLst>
              <a:ext uri="{FF2B5EF4-FFF2-40B4-BE49-F238E27FC236}">
                <a16:creationId xmlns:a16="http://schemas.microsoft.com/office/drawing/2014/main" id="{4F729341-632E-4151-9863-D40D91A16F84}"/>
              </a:ext>
            </a:extLst>
          </p:cNvPr>
          <p:cNvSpPr/>
          <p:nvPr userDrawn="1"/>
        </p:nvSpPr>
        <p:spPr>
          <a:xfrm>
            <a:off x="-11174" y="1947672"/>
            <a:ext cx="493776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48434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D2C969-FCE5-427B-89DE-6A79722FB6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6" name="Graphic 4">
            <a:extLst>
              <a:ext uri="{FF2B5EF4-FFF2-40B4-BE49-F238E27FC236}">
                <a16:creationId xmlns:a16="http://schemas.microsoft.com/office/drawing/2014/main" id="{7D57D3C0-DF85-4866-AC4B-ED6A0F6963A5}"/>
              </a:ext>
            </a:extLst>
          </p:cNvPr>
          <p:cNvSpPr/>
          <p:nvPr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FA387E18-8CE1-1648-81B1-6F1A0F183C30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4469CAF-CD13-4CCC-9569-14C8070A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38074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6D4C583-322D-4347-807F-F6D6AF8852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30500"/>
            <a:ext cx="3932237" cy="37384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138DBAD-2265-4E62-AB5B-F66A60D53F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19738" y="0"/>
            <a:ext cx="6103620" cy="6857999"/>
          </a:xfrm>
          <a:custGeom>
            <a:avLst/>
            <a:gdLst>
              <a:gd name="connsiteX0" fmla="*/ 3914141 w 6103620"/>
              <a:gd name="connsiteY0" fmla="*/ 914400 h 6857999"/>
              <a:gd name="connsiteX1" fmla="*/ 6103620 w 6103620"/>
              <a:gd name="connsiteY1" fmla="*/ 914400 h 6857999"/>
              <a:gd name="connsiteX2" fmla="*/ 6103620 w 6103620"/>
              <a:gd name="connsiteY2" fmla="*/ 914404 h 6857999"/>
              <a:gd name="connsiteX3" fmla="*/ 4339591 w 6103620"/>
              <a:gd name="connsiteY3" fmla="*/ 6857999 h 6857999"/>
              <a:gd name="connsiteX4" fmla="*/ 2150113 w 6103620"/>
              <a:gd name="connsiteY4" fmla="*/ 6857999 h 6857999"/>
              <a:gd name="connsiteX5" fmla="*/ 1769111 w 6103620"/>
              <a:gd name="connsiteY5" fmla="*/ 0 h 6857999"/>
              <a:gd name="connsiteX6" fmla="*/ 3958591 w 6103620"/>
              <a:gd name="connsiteY6" fmla="*/ 0 h 6857999"/>
              <a:gd name="connsiteX7" fmla="*/ 2189480 w 6103620"/>
              <a:gd name="connsiteY7" fmla="*/ 5943601 h 6857999"/>
              <a:gd name="connsiteX8" fmla="*/ 0 w 6103620"/>
              <a:gd name="connsiteY8" fmla="*/ 594360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03620" h="6857999">
                <a:moveTo>
                  <a:pt x="3914141" y="914400"/>
                </a:moveTo>
                <a:lnTo>
                  <a:pt x="6103620" y="914400"/>
                </a:lnTo>
                <a:lnTo>
                  <a:pt x="6103620" y="914404"/>
                </a:lnTo>
                <a:lnTo>
                  <a:pt x="4339591" y="6857999"/>
                </a:lnTo>
                <a:lnTo>
                  <a:pt x="2150113" y="6857999"/>
                </a:lnTo>
                <a:close/>
                <a:moveTo>
                  <a:pt x="1769111" y="0"/>
                </a:moveTo>
                <a:lnTo>
                  <a:pt x="3958591" y="0"/>
                </a:lnTo>
                <a:lnTo>
                  <a:pt x="2189480" y="5943601"/>
                </a:lnTo>
                <a:lnTo>
                  <a:pt x="0" y="5943601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6817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D7B9076-7693-4C5F-8305-D5529FF807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1033272"/>
            <a:ext cx="505608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EMPTY SLIDE</a:t>
            </a:r>
            <a:endParaRPr lang="ru-RU" dirty="0"/>
          </a:p>
        </p:txBody>
      </p:sp>
      <p:sp>
        <p:nvSpPr>
          <p:cNvPr id="14" name="Graphic 15">
            <a:extLst>
              <a:ext uri="{FF2B5EF4-FFF2-40B4-BE49-F238E27FC236}">
                <a16:creationId xmlns:a16="http://schemas.microsoft.com/office/drawing/2014/main" id="{D0734B58-9436-7F49-BF67-542C05487FFF}"/>
              </a:ext>
            </a:extLst>
          </p:cNvPr>
          <p:cNvSpPr/>
          <p:nvPr userDrawn="1"/>
        </p:nvSpPr>
        <p:spPr>
          <a:xfrm>
            <a:off x="-11174" y="1947672"/>
            <a:ext cx="5274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83200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">
            <a:extLst>
              <a:ext uri="{FF2B5EF4-FFF2-40B4-BE49-F238E27FC236}">
                <a16:creationId xmlns:a16="http://schemas.microsoft.com/office/drawing/2014/main" id="{9650CBA0-AE8F-4C6C-B273-73785A68EB9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9A324E0-7B75-4C65-9695-78537686038F}"/>
                </a:ext>
              </a:extLst>
            </p:cNvPr>
            <p:cNvSpPr/>
            <p:nvPr/>
          </p:nvSpPr>
          <p:spPr>
            <a:xfrm>
              <a:off x="-12700" y="-12700"/>
              <a:ext cx="12217400" cy="6883400"/>
            </a:xfrm>
            <a:custGeom>
              <a:avLst/>
              <a:gdLst>
                <a:gd name="connsiteX0" fmla="*/ 12700 w 12217400"/>
                <a:gd name="connsiteY0" fmla="*/ 12700 h 6883400"/>
                <a:gd name="connsiteX1" fmla="*/ 12700 w 12217400"/>
                <a:gd name="connsiteY1" fmla="*/ 6870700 h 6883400"/>
                <a:gd name="connsiteX2" fmla="*/ 12205970 w 12217400"/>
                <a:gd name="connsiteY2" fmla="*/ 6870700 h 6883400"/>
                <a:gd name="connsiteX3" fmla="*/ 12205970 w 12217400"/>
                <a:gd name="connsiteY3" fmla="*/ 12700 h 6883400"/>
                <a:gd name="connsiteX4" fmla="*/ 12700 w 12217400"/>
                <a:gd name="connsiteY4" fmla="*/ 12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17400" h="6883400">
                  <a:moveTo>
                    <a:pt x="12700" y="12700"/>
                  </a:moveTo>
                  <a:lnTo>
                    <a:pt x="12700" y="6870700"/>
                  </a:lnTo>
                  <a:lnTo>
                    <a:pt x="12205970" y="6870700"/>
                  </a:lnTo>
                  <a:lnTo>
                    <a:pt x="12205970" y="12700"/>
                  </a:lnTo>
                  <a:lnTo>
                    <a:pt x="12700" y="12700"/>
                  </a:ln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A4C7B0B8-9EF6-4DBC-9088-96B54006BA08}"/>
                </a:ext>
              </a:extLst>
            </p:cNvPr>
            <p:cNvSpPr/>
            <p:nvPr/>
          </p:nvSpPr>
          <p:spPr>
            <a:xfrm>
              <a:off x="4178300" y="-12700"/>
              <a:ext cx="7289800" cy="6883400"/>
            </a:xfrm>
            <a:custGeom>
              <a:avLst/>
              <a:gdLst>
                <a:gd name="connsiteX0" fmla="*/ 5063490 w 7289800"/>
                <a:gd name="connsiteY0" fmla="*/ 12700 h 6883400"/>
                <a:gd name="connsiteX1" fmla="*/ 2499360 w 7289800"/>
                <a:gd name="connsiteY1" fmla="*/ 6870700 h 6883400"/>
                <a:gd name="connsiteX2" fmla="*/ 4721860 w 7289800"/>
                <a:gd name="connsiteY2" fmla="*/ 6870700 h 6883400"/>
                <a:gd name="connsiteX3" fmla="*/ 7285990 w 7289800"/>
                <a:gd name="connsiteY3" fmla="*/ 12700 h 6883400"/>
                <a:gd name="connsiteX4" fmla="*/ 5063490 w 7289800"/>
                <a:gd name="connsiteY4" fmla="*/ 12700 h 6883400"/>
                <a:gd name="connsiteX5" fmla="*/ 12700 w 7289800"/>
                <a:gd name="connsiteY5" fmla="*/ 6870700 h 6883400"/>
                <a:gd name="connsiteX6" fmla="*/ 2235200 w 7289800"/>
                <a:gd name="connsiteY6" fmla="*/ 6870700 h 6883400"/>
                <a:gd name="connsiteX7" fmla="*/ 4799331 w 7289800"/>
                <a:gd name="connsiteY7" fmla="*/ 12700 h 6883400"/>
                <a:gd name="connsiteX8" fmla="*/ 2576830 w 7289800"/>
                <a:gd name="connsiteY8" fmla="*/ 12700 h 6883400"/>
                <a:gd name="connsiteX9" fmla="*/ 12700 w 7289800"/>
                <a:gd name="connsiteY9" fmla="*/ 6870700 h 688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89800" h="6883400">
                  <a:moveTo>
                    <a:pt x="5063490" y="12700"/>
                  </a:moveTo>
                  <a:lnTo>
                    <a:pt x="2499360" y="6870700"/>
                  </a:lnTo>
                  <a:lnTo>
                    <a:pt x="4721860" y="6870700"/>
                  </a:lnTo>
                  <a:lnTo>
                    <a:pt x="7285990" y="12700"/>
                  </a:lnTo>
                  <a:lnTo>
                    <a:pt x="5063490" y="12700"/>
                  </a:lnTo>
                  <a:close/>
                  <a:moveTo>
                    <a:pt x="12700" y="6870700"/>
                  </a:moveTo>
                  <a:lnTo>
                    <a:pt x="2235200" y="6870700"/>
                  </a:lnTo>
                  <a:lnTo>
                    <a:pt x="4799331" y="12700"/>
                  </a:lnTo>
                  <a:lnTo>
                    <a:pt x="2576830" y="12700"/>
                  </a:lnTo>
                  <a:lnTo>
                    <a:pt x="12700" y="6870700"/>
                  </a:lnTo>
                  <a:close/>
                </a:path>
              </a:pathLst>
            </a:custGeom>
            <a:solidFill>
              <a:schemeClr val="bg2">
                <a:alpha val="15000"/>
              </a:schemeClr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6ADBD7-8355-4951-B459-EC284BCE83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0" name="Graphic 4">
            <a:extLst>
              <a:ext uri="{FF2B5EF4-FFF2-40B4-BE49-F238E27FC236}">
                <a16:creationId xmlns:a16="http://schemas.microsoft.com/office/drawing/2014/main" id="{55B3C92B-0A13-49BD-8A7D-FD6B821FE783}"/>
              </a:ext>
            </a:extLst>
          </p:cNvPr>
          <p:cNvSpPr/>
          <p:nvPr userDrawn="1"/>
        </p:nvSpPr>
        <p:spPr>
          <a:xfrm>
            <a:off x="11292630" y="6103003"/>
            <a:ext cx="910800" cy="144000"/>
          </a:xfrm>
          <a:custGeom>
            <a:avLst/>
            <a:gdLst>
              <a:gd name="connsiteX0" fmla="*/ 689134 w 695325"/>
              <a:gd name="connsiteY0" fmla="*/ 7144 h 114300"/>
              <a:gd name="connsiteX1" fmla="*/ 689134 w 695325"/>
              <a:gd name="connsiteY1" fmla="*/ 115729 h 114300"/>
              <a:gd name="connsiteX2" fmla="*/ 78581 w 695325"/>
              <a:gd name="connsiteY2" fmla="*/ 115729 h 114300"/>
              <a:gd name="connsiteX3" fmla="*/ 7144 w 695325"/>
              <a:gd name="connsiteY3" fmla="*/ 7144 h 11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5325" h="114300">
                <a:moveTo>
                  <a:pt x="689134" y="7144"/>
                </a:moveTo>
                <a:lnTo>
                  <a:pt x="689134" y="115729"/>
                </a:lnTo>
                <a:lnTo>
                  <a:pt x="78581" y="115729"/>
                </a:lnTo>
                <a:lnTo>
                  <a:pt x="7144" y="7144"/>
                </a:lnTo>
                <a:close/>
              </a:path>
            </a:pathLst>
          </a:custGeom>
          <a:solidFill>
            <a:schemeClr val="bg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22669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n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10000CCD-6AFF-4E65-8858-5502306E58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5578" y="1974209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  <a:endParaRPr lang="ru-RU" dirty="0"/>
          </a:p>
        </p:txBody>
      </p:sp>
      <p:sp>
        <p:nvSpPr>
          <p:cNvPr id="32" name="Text Placeholder 24">
            <a:extLst>
              <a:ext uri="{FF2B5EF4-FFF2-40B4-BE49-F238E27FC236}">
                <a16:creationId xmlns:a16="http://schemas.microsoft.com/office/drawing/2014/main" id="{D5D777E5-98F6-416A-8D23-3399269D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42535" y="1998209"/>
            <a:ext cx="3103110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C979BADF-99B5-4C91-AAE5-FC2C4DBEDE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0642" y="1974209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  <a:endParaRPr lang="ru-RU" dirty="0"/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6706F6A2-1599-4D73-9288-3ECEACDDCA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77939" y="1998209"/>
            <a:ext cx="2243918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BAE5E245-1702-4722-895D-0808BB0A868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06755" y="1991988"/>
            <a:ext cx="882686" cy="109220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60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  <a:endParaRPr lang="ru-RU" dirty="0"/>
          </a:p>
        </p:txBody>
      </p:sp>
      <p:sp>
        <p:nvSpPr>
          <p:cNvPr id="36" name="Text Placeholder 24">
            <a:extLst>
              <a:ext uri="{FF2B5EF4-FFF2-40B4-BE49-F238E27FC236}">
                <a16:creationId xmlns:a16="http://schemas.microsoft.com/office/drawing/2014/main" id="{3701E665-3CED-413C-BAC6-CE003B1494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564052" y="2015988"/>
            <a:ext cx="2959116" cy="103235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200" b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24">
            <a:extLst>
              <a:ext uri="{FF2B5EF4-FFF2-40B4-BE49-F238E27FC236}">
                <a16:creationId xmlns:a16="http://schemas.microsoft.com/office/drawing/2014/main" id="{E01406B4-D44B-4D1E-91F3-D87541EAD4C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20059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9AAD5CF9-9A59-4C5F-8C29-B92AD601211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718684" y="2927531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24">
            <a:extLst>
              <a:ext uri="{FF2B5EF4-FFF2-40B4-BE49-F238E27FC236}">
                <a16:creationId xmlns:a16="http://schemas.microsoft.com/office/drawing/2014/main" id="{C6725172-65CC-4645-B23F-E77886468F3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3" y="2927531"/>
            <a:ext cx="2599197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0EA5E6CA-5C78-4B75-BA22-59750E7D450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76955" y="2925988"/>
            <a:ext cx="3726423" cy="800100"/>
          </a:xfrm>
        </p:spPr>
        <p:txBody>
          <a:bodyPr>
            <a:normAutofit/>
          </a:bodyPr>
          <a:lstStyle>
            <a:lvl1pPr marL="0" indent="0">
              <a:buNone/>
              <a:defRPr sz="1400" b="0">
                <a:solidFill>
                  <a:schemeClr val="bg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24">
            <a:extLst>
              <a:ext uri="{FF2B5EF4-FFF2-40B4-BE49-F238E27FC236}">
                <a16:creationId xmlns:a16="http://schemas.microsoft.com/office/drawing/2014/main" id="{E1C61752-F57C-4FBF-93F3-06F43CCA43C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284133" y="5751926"/>
            <a:ext cx="9623735" cy="470478"/>
          </a:xfrm>
        </p:spPr>
        <p:txBody>
          <a:bodyPr>
            <a:normAutofit/>
          </a:bodyPr>
          <a:lstStyle>
            <a:lvl1pPr marL="0" indent="0" algn="ctr">
              <a:buNone/>
              <a:defRPr sz="16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Text Placeholder 24">
            <a:extLst>
              <a:ext uri="{FF2B5EF4-FFF2-40B4-BE49-F238E27FC236}">
                <a16:creationId xmlns:a16="http://schemas.microsoft.com/office/drawing/2014/main" id="{E0232175-FB97-4039-8136-B9DD27441C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794791" y="4893792"/>
            <a:ext cx="2599199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6E5262C3-0603-403F-AB36-FB4EB9FC7BC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890713" y="4893792"/>
            <a:ext cx="3712665" cy="615026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bg2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Picture Placeholder 12">
            <a:extLst>
              <a:ext uri="{FF2B5EF4-FFF2-40B4-BE49-F238E27FC236}">
                <a16:creationId xmlns:a16="http://schemas.microsoft.com/office/drawing/2014/main" id="{D2FBACFC-8B68-4A37-95A4-26BE5A23D759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1020058" y="3800404"/>
            <a:ext cx="3273552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6" name="Picture Placeholder 12">
            <a:extLst>
              <a:ext uri="{FF2B5EF4-FFF2-40B4-BE49-F238E27FC236}">
                <a16:creationId xmlns:a16="http://schemas.microsoft.com/office/drawing/2014/main" id="{5A6A36C6-8489-4333-927A-141D8F98AE50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2" y="3864572"/>
            <a:ext cx="2599199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47" name="Picture Placeholder 9">
            <a:extLst>
              <a:ext uri="{FF2B5EF4-FFF2-40B4-BE49-F238E27FC236}">
                <a16:creationId xmlns:a16="http://schemas.microsoft.com/office/drawing/2014/main" id="{BB2DF986-C446-4302-9099-B1512AD5D8C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2599200" cy="8964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B58C539-3FDE-4755-BEB4-C953AA2926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41320"/>
            <a:ext cx="10506743" cy="78263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HOW TO USE THIS TEMPALTE</a:t>
            </a:r>
            <a:endParaRPr lang="ru-RU" dirty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8EDA54DA-ED01-4416-96BF-C8968F4684B4}"/>
              </a:ext>
            </a:extLst>
          </p:cNvPr>
          <p:cNvSpPr/>
          <p:nvPr userDrawn="1"/>
        </p:nvSpPr>
        <p:spPr>
          <a:xfrm>
            <a:off x="-11173" y="1610268"/>
            <a:ext cx="9252000" cy="73100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chemeClr val="bg2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89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E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30162" y="6002372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495E168-DA5E-4888-8D8A-92B118324C1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ru-RU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24400" y="600237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>
                <a:solidFill>
                  <a:schemeClr val="bg2"/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002372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7" r:id="rId2"/>
    <p:sldLayoutId id="2147483678" r:id="rId3"/>
    <p:sldLayoutId id="2147483707" r:id="rId4"/>
    <p:sldLayoutId id="2147483704" r:id="rId5"/>
    <p:sldLayoutId id="2147483708" r:id="rId6"/>
    <p:sldLayoutId id="2147483705" r:id="rId7"/>
    <p:sldLayoutId id="2147483706" r:id="rId8"/>
    <p:sldLayoutId id="2147483679" r:id="rId9"/>
    <p:sldLayoutId id="2147483702" r:id="rId10"/>
    <p:sldLayoutId id="2147483703" r:id="rId11"/>
    <p:sldLayoutId id="2147483681" r:id="rId12"/>
    <p:sldLayoutId id="2147483690" r:id="rId13"/>
    <p:sldLayoutId id="2147483691" r:id="rId14"/>
    <p:sldLayoutId id="2147483684" r:id="rId15"/>
    <p:sldLayoutId id="2147483685" r:id="rId16"/>
    <p:sldLayoutId id="2147483692" r:id="rId17"/>
    <p:sldLayoutId id="2147483693" r:id="rId18"/>
    <p:sldLayoutId id="2147483694" r:id="rId19"/>
    <p:sldLayoutId id="2147483697" r:id="rId20"/>
    <p:sldLayoutId id="2147483698" r:id="rId21"/>
    <p:sldLayoutId id="2147483699" r:id="rId22"/>
    <p:sldLayoutId id="2147483701" r:id="rId23"/>
    <p:sldLayoutId id="2147483700" r:id="rId24"/>
    <p:sldLayoutId id="2147483687" r:id="rId25"/>
    <p:sldLayoutId id="2147483696" r:id="rId26"/>
    <p:sldLayoutId id="2147483688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873751CF-C490-45B5-B248-BF86A59ECF2E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tretch>
            <a:fillRect/>
          </a:stretch>
        </p:blipFill>
        <p:spPr>
          <a:xfrm>
            <a:off x="3033191" y="38555"/>
            <a:ext cx="9155634" cy="6780891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 txBox="1">
            <a:spLocks/>
          </p:cNvSpPr>
          <p:nvPr/>
        </p:nvSpPr>
        <p:spPr>
          <a:xfrm>
            <a:off x="0" y="311944"/>
            <a:ext cx="7148945" cy="7826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800" dirty="0">
                <a:solidFill>
                  <a:schemeClr val="accent1"/>
                </a:solidFill>
              </a:rPr>
              <a:t>Πλατφόρμα αξιολόγησης απόδοσης εργαζομένων</a:t>
            </a:r>
            <a:endParaRPr lang="ru-RU" sz="2800" dirty="0"/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4B4218D3-BC61-4B7C-817B-D6C82D2AC0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7" y="2371311"/>
            <a:ext cx="3808233" cy="171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06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BD519751-E686-4F24-9C8F-C439D8581B8C}"/>
              </a:ext>
            </a:extLst>
          </p:cNvPr>
          <p:cNvPicPr preferRelativeResize="0">
            <a:picLocks noGrp="1"/>
          </p:cNvPicPr>
          <p:nvPr>
            <p:ph type="pic" sz="quarter" idx="1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54271"/>
            <a:ext cx="6108872" cy="4072581"/>
          </a:xfr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20B93806-769F-4C20-A684-CA4CB5BB8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1205" y="135082"/>
            <a:ext cx="5056083" cy="1210508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chemeClr val="accent1"/>
                </a:solidFill>
              </a:rPr>
              <a:t>Πλατφόρμα αξιολόγησης απόδοσης εργαζομένων</a:t>
            </a:r>
            <a:endParaRPr lang="ru-RU" sz="28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292DFE-EBA3-4DB2-A2C7-1810115565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81206" y="1784732"/>
            <a:ext cx="4421856" cy="749047"/>
          </a:xfrm>
        </p:spPr>
        <p:txBody>
          <a:bodyPr/>
          <a:lstStyle/>
          <a:p>
            <a:r>
              <a:rPr lang="el-GR" dirty="0"/>
              <a:t>Οδηγός περιήγησης 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09D92-7413-44EE-BC90-ECE50DA315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84198" y="2513426"/>
            <a:ext cx="5244120" cy="2588637"/>
          </a:xfrm>
        </p:spPr>
        <p:txBody>
          <a:bodyPr/>
          <a:lstStyle/>
          <a:p>
            <a:pPr marL="0" indent="0" algn="just">
              <a:buNone/>
            </a:pPr>
            <a:r>
              <a:rPr lang="el-GR" dirty="0">
                <a:solidFill>
                  <a:schemeClr val="bg1">
                    <a:lumMod val="50000"/>
                  </a:schemeClr>
                </a:solidFill>
              </a:rPr>
              <a:t>Ο οδηγός αυτός έχει σκοπό να βοηθήσει κάθε χρήστη </a:t>
            </a:r>
          </a:p>
          <a:p>
            <a:pPr algn="just"/>
            <a:r>
              <a:rPr lang="el-GR" dirty="0">
                <a:solidFill>
                  <a:schemeClr val="bg1">
                    <a:lumMod val="50000"/>
                  </a:schemeClr>
                </a:solidFill>
              </a:rPr>
              <a:t>να χρησιμοποιήσει την ηλεκτρονική πλατφόρμα αξιολογήσεων</a:t>
            </a:r>
          </a:p>
          <a:p>
            <a:pPr algn="just"/>
            <a:r>
              <a:rPr lang="el-GR" dirty="0">
                <a:solidFill>
                  <a:schemeClr val="bg1">
                    <a:lumMod val="50000"/>
                  </a:schemeClr>
                </a:solidFill>
              </a:rPr>
              <a:t> να αντιληφθεί τα βήματα και </a:t>
            </a:r>
          </a:p>
          <a:p>
            <a:pPr algn="just"/>
            <a:r>
              <a:rPr lang="el-GR" dirty="0">
                <a:solidFill>
                  <a:schemeClr val="bg1">
                    <a:lumMod val="50000"/>
                  </a:schemeClr>
                </a:solidFill>
              </a:rPr>
              <a:t>να λύσει τυχόν απορίες για την χρήση των προτεινόμενων επιλογών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8DCF8F-466A-4FC0-91DF-33EF070ED3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95E168-DA5E-4888-8D8A-92B118324C14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7" name="Graphic 15">
            <a:extLst>
              <a:ext uri="{FF2B5EF4-FFF2-40B4-BE49-F238E27FC236}">
                <a16:creationId xmlns:a16="http://schemas.microsoft.com/office/drawing/2014/main" id="{E39ED75C-E1CA-4E84-A628-A633E634C1D8}"/>
              </a:ext>
            </a:extLst>
          </p:cNvPr>
          <p:cNvSpPr/>
          <p:nvPr/>
        </p:nvSpPr>
        <p:spPr>
          <a:xfrm flipH="1">
            <a:off x="6881205" y="1427849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B08F25-A9DD-45CF-90A8-BE7D1DF3062A}"/>
              </a:ext>
            </a:extLst>
          </p:cNvPr>
          <p:cNvSpPr/>
          <p:nvPr/>
        </p:nvSpPr>
        <p:spPr>
          <a:xfrm>
            <a:off x="6006782" y="0"/>
            <a:ext cx="191311" cy="5026852"/>
          </a:xfrm>
          <a:prstGeom prst="rect">
            <a:avLst/>
          </a:prstGeom>
          <a:solidFill>
            <a:srgbClr val="242E6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D27FD2-23F6-40F0-89D5-218BFCF875AB}"/>
              </a:ext>
            </a:extLst>
          </p:cNvPr>
          <p:cNvSpPr/>
          <p:nvPr/>
        </p:nvSpPr>
        <p:spPr>
          <a:xfrm>
            <a:off x="6198093" y="2191996"/>
            <a:ext cx="98121" cy="4666004"/>
          </a:xfrm>
          <a:prstGeom prst="rect">
            <a:avLst/>
          </a:prstGeom>
          <a:solidFill>
            <a:srgbClr val="5989C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11" name="Picture 10" descr="Logo, company name&#10;&#10;Description automatically generated">
            <a:extLst>
              <a:ext uri="{FF2B5EF4-FFF2-40B4-BE49-F238E27FC236}">
                <a16:creationId xmlns:a16="http://schemas.microsoft.com/office/drawing/2014/main" id="{4A69DED3-3346-4CC0-A340-EDC15AD30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49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1- Οθόνη αυτο</a:t>
            </a:r>
            <a:r>
              <a:rPr lang="en-US" sz="2400" dirty="0">
                <a:solidFill>
                  <a:schemeClr val="accent1"/>
                </a:solidFill>
              </a:rPr>
              <a:t>-</a:t>
            </a:r>
            <a:r>
              <a:rPr lang="el-GR" sz="2400" dirty="0">
                <a:solidFill>
                  <a:schemeClr val="accent1"/>
                </a:solidFill>
              </a:rPr>
              <a:t>αξιολόγησης / Προσωπικά Στοιχεία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7377619" y="4567877"/>
            <a:ext cx="4623882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Στο πάνω μέρος της οθόνης εμφανίζονται τα προσωπικά στοιχεία του υπαλλήλου και υπάρχει ειδική σήμανση για τις ειδοποιήσεις εξέλιξης της αξιολόγησης ή τα μηνύματα της εφαρμογής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7727" b="52273"/>
          <a:stretch/>
        </p:blipFill>
        <p:spPr>
          <a:xfrm>
            <a:off x="157256" y="1490625"/>
            <a:ext cx="11959936" cy="27432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9850582" y="1394464"/>
            <a:ext cx="498764" cy="631763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ECA81149-C0F6-40CA-A167-DD15EAA27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20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1- Οθόνη αυτο</a:t>
            </a:r>
            <a:r>
              <a:rPr lang="en-US" sz="2400" dirty="0">
                <a:solidFill>
                  <a:schemeClr val="accent1"/>
                </a:solidFill>
              </a:rPr>
              <a:t>-</a:t>
            </a:r>
            <a:r>
              <a:rPr lang="el-GR" sz="2400" dirty="0">
                <a:solidFill>
                  <a:schemeClr val="accent1"/>
                </a:solidFill>
              </a:rPr>
              <a:t>αξιολόγησης / Προσωπικά Στοιχεία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269670" y="4358626"/>
            <a:ext cx="3752612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Πατώντας πάνω στην ένδειξη, εμφανίζεται το μήνυμα.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8938" r="1392" b="50455"/>
          <a:stretch/>
        </p:blipFill>
        <p:spPr>
          <a:xfrm>
            <a:off x="0" y="1272885"/>
            <a:ext cx="12022282" cy="2784763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>
          <a:xfrm>
            <a:off x="9902536" y="1186645"/>
            <a:ext cx="498764" cy="548637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01526898-6650-4A5C-B81F-9F5E099770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82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CCD13D5A-3EC9-4116-B2FD-E7CA5AD41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396"/>
            <a:ext cx="12192000" cy="51025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chemeClr val="accent1"/>
                </a:solidFill>
              </a:rPr>
              <a:t>Ροή 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74549" y="3946034"/>
            <a:ext cx="4903117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Κάτω από τα προσωπικά στοιχεία εμφανίζονται τα ολοκληρωμένα ή υπό επεξεργασία στάδια της αξιολόγησης και με γκρι όσα απομένει να επεξεργαστούν.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1267E9A-CB95-4961-B062-F2B6D87F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096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CCD13D5A-3EC9-4116-B2FD-E7CA5AD41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9396"/>
            <a:ext cx="12192000" cy="51025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chemeClr val="accent1"/>
                </a:solidFill>
              </a:rPr>
              <a:t>Στάδιο 1- Οθόνη </a:t>
            </a:r>
            <a:r>
              <a:rPr lang="el-GR" sz="2800" dirty="0" err="1">
                <a:solidFill>
                  <a:schemeClr val="accent1"/>
                </a:solidFill>
              </a:rPr>
              <a:t>αυτο</a:t>
            </a:r>
            <a:r>
              <a:rPr lang="en-US" sz="2800" dirty="0">
                <a:solidFill>
                  <a:schemeClr val="accent1"/>
                </a:solidFill>
              </a:rPr>
              <a:t>-</a:t>
            </a:r>
            <a:r>
              <a:rPr lang="el-GR" sz="2800" dirty="0">
                <a:solidFill>
                  <a:schemeClr val="accent1"/>
                </a:solidFill>
              </a:rPr>
              <a:t>αξιολόγησης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1267E9A-CB95-4961-B062-F2B6D87F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  <p:sp>
        <p:nvSpPr>
          <p:cNvPr id="9" name="Right Arrow 9">
            <a:extLst>
              <a:ext uri="{FF2B5EF4-FFF2-40B4-BE49-F238E27FC236}">
                <a16:creationId xmlns:a16="http://schemas.microsoft.com/office/drawing/2014/main" id="{C446CC79-E1E1-4A63-AC7E-23292919EF61}"/>
              </a:ext>
            </a:extLst>
          </p:cNvPr>
          <p:cNvSpPr/>
          <p:nvPr/>
        </p:nvSpPr>
        <p:spPr>
          <a:xfrm rot="10800000">
            <a:off x="6002482" y="4145142"/>
            <a:ext cx="955963" cy="270164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2BF86E-C857-4C3B-9A49-5AB1555CC2BE}"/>
              </a:ext>
            </a:extLst>
          </p:cNvPr>
          <p:cNvSpPr txBox="1"/>
          <p:nvPr/>
        </p:nvSpPr>
        <p:spPr>
          <a:xfrm>
            <a:off x="6958445" y="4021099"/>
            <a:ext cx="3086226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Σημειώνω πάντα σχόλια κατά την επιλογή επιπέδου αξιολόγησης για να αιτιολογήσω την άποψή μου</a:t>
            </a:r>
          </a:p>
        </p:txBody>
      </p:sp>
    </p:spTree>
    <p:extLst>
      <p:ext uri="{BB962C8B-B14F-4D97-AF65-F5344CB8AC3E}">
        <p14:creationId xmlns:p14="http://schemas.microsoft.com/office/powerpoint/2010/main" val="60362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2298A9C8-4DEE-4DC8-AE74-98ED09100B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40" y="913114"/>
            <a:ext cx="11921360" cy="594488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chemeClr val="accent1"/>
                </a:solidFill>
              </a:rPr>
              <a:t>Στάδιο 1- Οθόνη </a:t>
            </a:r>
            <a:r>
              <a:rPr lang="el-GR" sz="2800" dirty="0" err="1">
                <a:solidFill>
                  <a:schemeClr val="accent1"/>
                </a:solidFill>
              </a:rPr>
              <a:t>αυτο</a:t>
            </a:r>
            <a:r>
              <a:rPr lang="en-US" sz="2800" dirty="0">
                <a:solidFill>
                  <a:schemeClr val="accent1"/>
                </a:solidFill>
              </a:rPr>
              <a:t>-</a:t>
            </a:r>
            <a:r>
              <a:rPr lang="el-GR" sz="2800" dirty="0">
                <a:solidFill>
                  <a:schemeClr val="accent1"/>
                </a:solidFill>
              </a:rPr>
              <a:t>αξιολόγησης </a:t>
            </a:r>
            <a:r>
              <a:rPr lang="el-GR" sz="2800" dirty="0">
                <a:solidFill>
                  <a:srgbClr val="FF0000"/>
                </a:solidFill>
              </a:rPr>
              <a:t>(</a:t>
            </a:r>
            <a:r>
              <a:rPr lang="en-US" sz="2800" dirty="0">
                <a:solidFill>
                  <a:srgbClr val="FF0000"/>
                </a:solidFill>
              </a:rPr>
              <a:t>New)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1267E9A-CB95-4961-B062-F2B6D87F54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  <p:sp>
        <p:nvSpPr>
          <p:cNvPr id="9" name="Right Arrow 9">
            <a:extLst>
              <a:ext uri="{FF2B5EF4-FFF2-40B4-BE49-F238E27FC236}">
                <a16:creationId xmlns:a16="http://schemas.microsoft.com/office/drawing/2014/main" id="{C446CC79-E1E1-4A63-AC7E-23292919EF61}"/>
              </a:ext>
            </a:extLst>
          </p:cNvPr>
          <p:cNvSpPr/>
          <p:nvPr/>
        </p:nvSpPr>
        <p:spPr>
          <a:xfrm rot="10800000">
            <a:off x="6128317" y="1452276"/>
            <a:ext cx="955963" cy="270164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2BF86E-C857-4C3B-9A49-5AB1555CC2BE}"/>
              </a:ext>
            </a:extLst>
          </p:cNvPr>
          <p:cNvSpPr txBox="1"/>
          <p:nvPr/>
        </p:nvSpPr>
        <p:spPr>
          <a:xfrm>
            <a:off x="7084280" y="1190023"/>
            <a:ext cx="3086226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Σημειώνω πάντα σχόλια και παραδείγματα επίδειξης (+) ή έλλειψης/ βελτίωσης (-) των Εταιρικών Αξιών</a:t>
            </a:r>
          </a:p>
        </p:txBody>
      </p:sp>
    </p:spTree>
    <p:extLst>
      <p:ext uri="{BB962C8B-B14F-4D97-AF65-F5344CB8AC3E}">
        <p14:creationId xmlns:p14="http://schemas.microsoft.com/office/powerpoint/2010/main" val="1956042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58277"/>
            <a:ext cx="11533433" cy="782638"/>
          </a:xfrm>
        </p:spPr>
        <p:txBody>
          <a:bodyPr>
            <a:noAutofit/>
          </a:bodyPr>
          <a:lstStyle/>
          <a:p>
            <a:r>
              <a:rPr lang="el-GR" sz="2000" dirty="0">
                <a:solidFill>
                  <a:schemeClr val="accent1"/>
                </a:solidFill>
              </a:rPr>
              <a:t>Στάδιο 1-Οθόνη αυτο</a:t>
            </a:r>
            <a:r>
              <a:rPr lang="en-US" sz="2000" dirty="0">
                <a:solidFill>
                  <a:schemeClr val="accent1"/>
                </a:solidFill>
              </a:rPr>
              <a:t>-</a:t>
            </a:r>
            <a:r>
              <a:rPr lang="el-GR" sz="2000" dirty="0">
                <a:solidFill>
                  <a:schemeClr val="accent1"/>
                </a:solidFill>
              </a:rPr>
              <a:t>αξιολόγησης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  <a:r>
              <a:rPr lang="el-GR" sz="2000" dirty="0">
                <a:solidFill>
                  <a:schemeClr val="accent1"/>
                </a:solidFill>
              </a:rPr>
              <a:t>– Δυνατότητες επεξεργασίας &amp; ολοκλήρωσης</a:t>
            </a:r>
            <a:endParaRPr lang="ru-RU" sz="20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63" t="43182" r="1393" b="8939"/>
          <a:stretch/>
        </p:blipFill>
        <p:spPr>
          <a:xfrm>
            <a:off x="213251" y="1049481"/>
            <a:ext cx="11856027" cy="3283528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0800000">
            <a:off x="2109354" y="1312581"/>
            <a:ext cx="978408" cy="226606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3" name="TextBox 12"/>
          <p:cNvSpPr txBox="1"/>
          <p:nvPr/>
        </p:nvSpPr>
        <p:spPr>
          <a:xfrm>
            <a:off x="3335482" y="1199346"/>
            <a:ext cx="7932692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Γενικά σχόλια εργαζόμενου. Τα σχόλια αυτά μπορούν να συμπληρωθούν με επιπλέον κείμενο ή να διορθωθούν στο τελευταίο στάδιο της αξιολόγησης</a:t>
            </a:r>
          </a:p>
        </p:txBody>
      </p:sp>
      <p:sp>
        <p:nvSpPr>
          <p:cNvPr id="14" name="Right Arrow 13"/>
          <p:cNvSpPr/>
          <p:nvPr/>
        </p:nvSpPr>
        <p:spPr>
          <a:xfrm rot="10800000">
            <a:off x="2109354" y="2596189"/>
            <a:ext cx="978408" cy="226606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5" name="TextBox 14"/>
          <p:cNvSpPr txBox="1"/>
          <p:nvPr/>
        </p:nvSpPr>
        <p:spPr>
          <a:xfrm>
            <a:off x="3335482" y="2273023"/>
            <a:ext cx="7932692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Στο πεδίο αυτό συμπληρώνονται επιθυμητά προγράμματα εκπαίδευσης , που να σχετίζονται πάντα με την συμπλήρωση δεξιοτήτων που αφορούν στην εργασία του κάθε εργαζόμενου . Πατώντας το + προστίθεται επιπλέον πρόγραμμα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8597323" y="4058321"/>
            <a:ext cx="978408" cy="226606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7" name="TextBox 16"/>
          <p:cNvSpPr txBox="1"/>
          <p:nvPr/>
        </p:nvSpPr>
        <p:spPr>
          <a:xfrm>
            <a:off x="5766956" y="3831783"/>
            <a:ext cx="2743200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Πατώντας το </a:t>
            </a:r>
            <a:r>
              <a:rPr lang="en-US" sz="1200" b="1" dirty="0"/>
              <a:t>save draft, </a:t>
            </a:r>
            <a:r>
              <a:rPr lang="el-GR" sz="1200" b="1" dirty="0"/>
              <a:t>δίνεται η δυνατότητα προσωρινής αποθήκευσης της αυτοαξιολόγησης και η επεξεργασία της αργότερα</a:t>
            </a:r>
          </a:p>
        </p:txBody>
      </p:sp>
      <p:sp>
        <p:nvSpPr>
          <p:cNvPr id="18" name="Right Arrow 17"/>
          <p:cNvSpPr/>
          <p:nvPr/>
        </p:nvSpPr>
        <p:spPr>
          <a:xfrm rot="16200000">
            <a:off x="10969612" y="4470186"/>
            <a:ext cx="562519" cy="192002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10177891" y="4866293"/>
            <a:ext cx="2014109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Πατώντας το </a:t>
            </a:r>
            <a:r>
              <a:rPr lang="en-US" sz="1200" b="1" dirty="0"/>
              <a:t>save &amp; continue </a:t>
            </a:r>
            <a:r>
              <a:rPr lang="el-GR" sz="1200" b="1" dirty="0"/>
              <a:t>οριστικοποιείται η αυτό- αξιολόγηση &amp; δεν είναι δυνατή η περαιτέρω επεξεργασία της</a:t>
            </a:r>
          </a:p>
        </p:txBody>
      </p:sp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8E341A55-7101-4344-894C-972EFD5E44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52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&#10;&#10;Description automatically generated">
            <a:extLst>
              <a:ext uri="{FF2B5EF4-FFF2-40B4-BE49-F238E27FC236}">
                <a16:creationId xmlns:a16="http://schemas.microsoft.com/office/drawing/2014/main" id="{BD11E4C3-C9CE-4F45-A059-4EF4ABBAA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711"/>
            <a:ext cx="12192000" cy="51025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2- Αξιολόγηση από Προϊστάμενο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135320" y="5079350"/>
            <a:ext cx="11921360" cy="64633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l-GR" dirty="0"/>
              <a:t>Κάτω από τα προσωπικά στοιχεία εμφανίζονται τα ολοκληρωμένα ή υπό επεξεργασία στάδια της αξιολόγησης και με γκρι όσα απομένει να επεξεργαστούν.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01892F9D-7FF1-40E4-9D40-62D2404F1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568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2- Αξιολόγηση από Προϊστάμενο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852" t="39092" r="1733" b="9242"/>
          <a:stretch/>
        </p:blipFill>
        <p:spPr>
          <a:xfrm>
            <a:off x="157256" y="1018309"/>
            <a:ext cx="11876809" cy="3543301"/>
          </a:xfrm>
          <a:prstGeom prst="rect">
            <a:avLst/>
          </a:prstGeom>
        </p:spPr>
      </p:pic>
      <p:sp>
        <p:nvSpPr>
          <p:cNvPr id="13" name="Right Arrow 12"/>
          <p:cNvSpPr/>
          <p:nvPr/>
        </p:nvSpPr>
        <p:spPr>
          <a:xfrm rot="10800000">
            <a:off x="8070337" y="1301460"/>
            <a:ext cx="955963" cy="270164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5" name="TextBox 14"/>
          <p:cNvSpPr txBox="1"/>
          <p:nvPr/>
        </p:nvSpPr>
        <p:spPr>
          <a:xfrm>
            <a:off x="8790580" y="1291208"/>
            <a:ext cx="220287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Γενικά σχόλια αξιολογητή. Συμπληρώνονται υποχρεωτικά</a:t>
            </a:r>
          </a:p>
        </p:txBody>
      </p:sp>
      <p:sp>
        <p:nvSpPr>
          <p:cNvPr id="16" name="Right Arrow 15"/>
          <p:cNvSpPr/>
          <p:nvPr/>
        </p:nvSpPr>
        <p:spPr>
          <a:xfrm rot="10800000">
            <a:off x="8925416" y="2444851"/>
            <a:ext cx="955963" cy="270164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7" name="TextBox 16"/>
          <p:cNvSpPr txBox="1"/>
          <p:nvPr/>
        </p:nvSpPr>
        <p:spPr>
          <a:xfrm>
            <a:off x="9617295" y="2256768"/>
            <a:ext cx="220287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Προτεινόμενες εκπαιδεύσεις από πλευράς αξιολογητή</a:t>
            </a:r>
          </a:p>
        </p:txBody>
      </p:sp>
      <p:sp>
        <p:nvSpPr>
          <p:cNvPr id="18" name="Right Arrow 17"/>
          <p:cNvSpPr/>
          <p:nvPr/>
        </p:nvSpPr>
        <p:spPr>
          <a:xfrm>
            <a:off x="8661332" y="4232405"/>
            <a:ext cx="955963" cy="270164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6722543" y="4074893"/>
            <a:ext cx="2202873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Δυνατότητα προσωρινής αποθήκευσης </a:t>
            </a:r>
          </a:p>
        </p:txBody>
      </p:sp>
      <p:sp>
        <p:nvSpPr>
          <p:cNvPr id="20" name="Right Arrow 19"/>
          <p:cNvSpPr/>
          <p:nvPr/>
        </p:nvSpPr>
        <p:spPr>
          <a:xfrm rot="16200000">
            <a:off x="11084121" y="4745664"/>
            <a:ext cx="509154" cy="141045"/>
          </a:xfrm>
          <a:prstGeom prst="rightArrow">
            <a:avLst/>
          </a:prstGeom>
          <a:solidFill>
            <a:schemeClr val="bg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21" name="TextBox 20"/>
          <p:cNvSpPr txBox="1"/>
          <p:nvPr/>
        </p:nvSpPr>
        <p:spPr>
          <a:xfrm>
            <a:off x="9892016" y="4929199"/>
            <a:ext cx="220287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Οριστική αποθήκευση αξιολόγησης ποιοτικών παραμέτρων </a:t>
            </a:r>
          </a:p>
        </p:txBody>
      </p:sp>
      <p:pic>
        <p:nvPicPr>
          <p:cNvPr id="22" name="Picture 21" descr="Logo, company name&#10;&#10;Description automatically generated">
            <a:extLst>
              <a:ext uri="{FF2B5EF4-FFF2-40B4-BE49-F238E27FC236}">
                <a16:creationId xmlns:a16="http://schemas.microsoft.com/office/drawing/2014/main" id="{FFC2F598-8258-451D-B249-22030470C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357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640" y="-41564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2- Αξιολόγηση από Προϊστάμενο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99718" y="4898356"/>
            <a:ext cx="2202873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Οριστική αποθήκευση αξιολόγησης ποιοτικών παραμέτρων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7577" b="8801"/>
          <a:stretch/>
        </p:blipFill>
        <p:spPr>
          <a:xfrm>
            <a:off x="157256" y="834300"/>
            <a:ext cx="11813071" cy="573484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460543" y="684897"/>
            <a:ext cx="3377175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Σε περίπτωση επιλογής οριστικής αποθήκευσης και εφόσον δεν έχουν συμπληρωθεί όλα τα απαραίτητα πεδία, εμφανίζεται μήνυμα και κοκκινίζουν οι περιοχές που δεν έχουν συμπληρωθεί</a:t>
            </a:r>
          </a:p>
        </p:txBody>
      </p:sp>
      <p:sp>
        <p:nvSpPr>
          <p:cNvPr id="6" name="Oval 5"/>
          <p:cNvSpPr/>
          <p:nvPr/>
        </p:nvSpPr>
        <p:spPr>
          <a:xfrm>
            <a:off x="4452998" y="460513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25" name="Oval 24"/>
          <p:cNvSpPr/>
          <p:nvPr/>
        </p:nvSpPr>
        <p:spPr>
          <a:xfrm>
            <a:off x="8635356" y="1793786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A24C0CC0-61AF-43C1-AF54-40AE6C263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5377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F1024903-B0A2-4B7D-B7BB-9DAC517024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711"/>
            <a:ext cx="12192000" cy="51025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</a:t>
            </a:r>
            <a:r>
              <a:rPr lang="en-US" sz="2400" dirty="0">
                <a:solidFill>
                  <a:schemeClr val="accent1"/>
                </a:solidFill>
              </a:rPr>
              <a:t>3</a:t>
            </a:r>
            <a:r>
              <a:rPr lang="el-GR" sz="2400" dirty="0">
                <a:solidFill>
                  <a:schemeClr val="accent1"/>
                </a:solidFill>
              </a:rPr>
              <a:t>- Αξιολόγηση από Προϊστάμενο / Επικοινωνία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Oval 21"/>
          <p:cNvSpPr/>
          <p:nvPr/>
        </p:nvSpPr>
        <p:spPr>
          <a:xfrm>
            <a:off x="3202745" y="1063231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6850496" y="5844440"/>
            <a:ext cx="3377175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Με την ολοκλήρωση αξιολόγησης και των ποσοτικών στόχων , περνάμε στο στάδιο 4, όπου θα καθοριστεί το ραντεβού επικοινωνίας</a:t>
            </a: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3FBB7A-3729-4E78-85B2-D4424A449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919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</a:t>
            </a:r>
            <a:r>
              <a:rPr lang="en-US" sz="2400" dirty="0">
                <a:solidFill>
                  <a:schemeClr val="accent1"/>
                </a:solidFill>
              </a:rPr>
              <a:t>3</a:t>
            </a:r>
            <a:r>
              <a:rPr lang="el-GR" sz="2400" dirty="0">
                <a:solidFill>
                  <a:schemeClr val="accent1"/>
                </a:solidFill>
              </a:rPr>
              <a:t>- Αξιολόγηση από Προϊστάμενο / Επικοινωνία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22" name="Oval 21"/>
          <p:cNvSpPr/>
          <p:nvPr/>
        </p:nvSpPr>
        <p:spPr>
          <a:xfrm>
            <a:off x="4333045" y="3991193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6634596" y="5168956"/>
            <a:ext cx="3377175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Με την ολοκλήρωση αξιολόγησης και των ποσοτικών στόχων , περνάμε στο στάδιο 4, όπου θα καθοριστεί το ραντεβού επικοινωνίας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68" t="9394" r="1987" b="15303"/>
          <a:stretch/>
        </p:blipFill>
        <p:spPr>
          <a:xfrm>
            <a:off x="94911" y="888303"/>
            <a:ext cx="11856027" cy="5164281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4333045" y="4893675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4" name="TextBox 13"/>
          <p:cNvSpPr txBox="1"/>
          <p:nvPr/>
        </p:nvSpPr>
        <p:spPr>
          <a:xfrm>
            <a:off x="6984423" y="4200318"/>
            <a:ext cx="3377175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Στο κάτω μέρος της σελίδας στο στάδιο 4 εμφανίζεται επιλογή εκτύπωσης της συνολικής αξιολόγησης για να μπορέσει να γίνει η συζήτηση αξιολογητή – αξιολογούμενου στη συνάντηση αξιολόγησης και επίσης  υπάρχει το εικονίδιο ενός </a:t>
            </a:r>
            <a:r>
              <a:rPr lang="en-US" sz="1200" b="1" dirty="0"/>
              <a:t>calendar</a:t>
            </a:r>
            <a:r>
              <a:rPr lang="el-GR" sz="1200" b="1" dirty="0"/>
              <a:t>.</a:t>
            </a:r>
          </a:p>
        </p:txBody>
      </p:sp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EB5A32E4-66FB-4B91-8091-07F05CA0F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51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9243" b="14394"/>
          <a:stretch/>
        </p:blipFill>
        <p:spPr>
          <a:xfrm>
            <a:off x="0" y="782638"/>
            <a:ext cx="5984343" cy="25705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</a:t>
            </a:r>
            <a:r>
              <a:rPr lang="en-US" sz="2400" dirty="0">
                <a:solidFill>
                  <a:schemeClr val="accent1"/>
                </a:solidFill>
              </a:rPr>
              <a:t>3</a:t>
            </a:r>
            <a:r>
              <a:rPr lang="el-GR" sz="2400" dirty="0">
                <a:solidFill>
                  <a:schemeClr val="accent1"/>
                </a:solidFill>
              </a:rPr>
              <a:t>- Αξιολόγηση από Προϊστάμενο / Επικοινωνία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616287" y="2062196"/>
            <a:ext cx="337717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Πατώντας το εικονίδιο </a:t>
            </a:r>
            <a:r>
              <a:rPr lang="en-US" sz="1200" b="1" dirty="0"/>
              <a:t>calendar </a:t>
            </a:r>
            <a:r>
              <a:rPr lang="el-GR" sz="1200" b="1" dirty="0"/>
              <a:t>εμφανίζεται η επιλογή ημερομηνίας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108" t="9697" r="1818" b="15151"/>
          <a:stretch/>
        </p:blipFill>
        <p:spPr>
          <a:xfrm>
            <a:off x="0" y="3435913"/>
            <a:ext cx="5889432" cy="2564669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2308430" y="1565276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6" name="Oval 15"/>
          <p:cNvSpPr/>
          <p:nvPr/>
        </p:nvSpPr>
        <p:spPr>
          <a:xfrm>
            <a:off x="2535418" y="4059760"/>
            <a:ext cx="3221585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7" name="TextBox 16"/>
          <p:cNvSpPr txBox="1"/>
          <p:nvPr/>
        </p:nvSpPr>
        <p:spPr>
          <a:xfrm>
            <a:off x="5757003" y="4607266"/>
            <a:ext cx="337717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Και ακολούθως η επιλογή ώρας συνάντησης</a:t>
            </a:r>
          </a:p>
        </p:txBody>
      </p:sp>
      <p:sp>
        <p:nvSpPr>
          <p:cNvPr id="18" name="Oval 17"/>
          <p:cNvSpPr/>
          <p:nvPr/>
        </p:nvSpPr>
        <p:spPr>
          <a:xfrm>
            <a:off x="3976261" y="5674203"/>
            <a:ext cx="2008081" cy="515704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6070202" y="5593953"/>
            <a:ext cx="4709295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Στο τέλος ο αξιολογητής επιλέγει το </a:t>
            </a:r>
            <a:r>
              <a:rPr lang="en-US" sz="1200" b="1" dirty="0"/>
              <a:t>contact request </a:t>
            </a:r>
            <a:r>
              <a:rPr lang="el-GR" sz="1200" b="1" dirty="0"/>
              <a:t>για να αποσταλεί ηλεκτρονικό μήνυμα στον αξιολογούμενο και το </a:t>
            </a:r>
            <a:r>
              <a:rPr lang="en-US" sz="1200" b="1" dirty="0"/>
              <a:t>save &amp; continue </a:t>
            </a:r>
            <a:r>
              <a:rPr lang="el-GR" sz="1200" b="1" dirty="0"/>
              <a:t>για να ολοκληρωθεί και αυτό το βήμα</a:t>
            </a:r>
          </a:p>
        </p:txBody>
      </p: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B1B6E6EB-8302-480C-95EC-4BC53A138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296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</a:t>
            </a:r>
            <a:r>
              <a:rPr lang="en-US" sz="2400" dirty="0">
                <a:solidFill>
                  <a:schemeClr val="accent1"/>
                </a:solidFill>
              </a:rPr>
              <a:t>3</a:t>
            </a:r>
            <a:r>
              <a:rPr lang="el-GR" sz="2400" dirty="0">
                <a:solidFill>
                  <a:schemeClr val="accent1"/>
                </a:solidFill>
              </a:rPr>
              <a:t>- Αξιολόγηση από Προϊστάμενο / Επικοινωνία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8788" r="1307" b="22121"/>
          <a:stretch/>
        </p:blipFill>
        <p:spPr>
          <a:xfrm>
            <a:off x="94911" y="782638"/>
            <a:ext cx="12032673" cy="5216237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6214040" y="2016073"/>
            <a:ext cx="4769151" cy="1562172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9" name="TextBox 18"/>
          <p:cNvSpPr txBox="1"/>
          <p:nvPr/>
        </p:nvSpPr>
        <p:spPr>
          <a:xfrm>
            <a:off x="6588075" y="3291159"/>
            <a:ext cx="3377175" cy="101566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Ο αξιολογούμενος λαμβάνει </a:t>
            </a:r>
            <a:r>
              <a:rPr lang="en-US" sz="1200" b="1" dirty="0"/>
              <a:t>e mail</a:t>
            </a:r>
            <a:r>
              <a:rPr lang="el-GR" sz="1200" b="1" dirty="0"/>
              <a:t> και ακολουθώντας τον σύνδεσμο μπαίνει στην αρχική σελίδα της πλατφόρμας αξιολόγησης όπου και βλέπει </a:t>
            </a:r>
            <a:r>
              <a:rPr lang="en-US" sz="1200" b="1" dirty="0"/>
              <a:t> </a:t>
            </a:r>
            <a:r>
              <a:rPr lang="el-GR" sz="1200" b="1" dirty="0"/>
              <a:t>μήνυμα για το ραντεβού επικοινωνίας</a:t>
            </a: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6381CD07-EC99-4960-B1B6-697FC5A160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030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C3F30506-817C-4C04-B54F-0C1AC2985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711"/>
            <a:ext cx="12192000" cy="51025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5- Οριστικοποίηση Αξιολόγησης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Oval 9"/>
          <p:cNvSpPr/>
          <p:nvPr/>
        </p:nvSpPr>
        <p:spPr>
          <a:xfrm>
            <a:off x="5724729" y="1303036"/>
            <a:ext cx="2149271" cy="990793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8135952" y="553800"/>
            <a:ext cx="3377175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Σε αυτό το στάδιο, ο αξιολογητής επανέρχεται στην αξιολόγηση όπως συζητήθηκε, συμπληρώνει τυχόν σχόλια ή κάνει τυχόν αλλαγές και την ολοκληρώνει.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67621C4-D142-458E-B510-3738BBDD5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03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26" t="8938" r="1477" b="41516"/>
          <a:stretch/>
        </p:blipFill>
        <p:spPr>
          <a:xfrm>
            <a:off x="51955" y="613064"/>
            <a:ext cx="11959936" cy="339782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</a:t>
            </a:r>
            <a:r>
              <a:rPr lang="en-US" sz="2400" dirty="0">
                <a:solidFill>
                  <a:schemeClr val="accent1"/>
                </a:solidFill>
              </a:rPr>
              <a:t>5</a:t>
            </a:r>
            <a:r>
              <a:rPr lang="el-GR" sz="2400" dirty="0">
                <a:solidFill>
                  <a:schemeClr val="accent1"/>
                </a:solidFill>
              </a:rPr>
              <a:t>- Κλείσιμο φόρμας από αξιολογούμενο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Oval 9"/>
          <p:cNvSpPr/>
          <p:nvPr/>
        </p:nvSpPr>
        <p:spPr>
          <a:xfrm>
            <a:off x="6031923" y="2114550"/>
            <a:ext cx="3896591" cy="990793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8239926" y="3206543"/>
            <a:ext cx="3377175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Ο αξιολογούμενος δέχεται εκ νέου μήνυμα για να μπει στην φόρμα και να οριστικοποιήσει τα σχόλιά του. </a:t>
            </a:r>
          </a:p>
        </p:txBody>
      </p:sp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CCBBC1FD-978E-4426-BE81-06702C589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3710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41299FD5-B39B-44EF-80E3-E13CC36355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162" y="877711"/>
            <a:ext cx="12192000" cy="510257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</a:t>
            </a:r>
            <a:r>
              <a:rPr lang="en-US" sz="2400" dirty="0">
                <a:solidFill>
                  <a:schemeClr val="accent1"/>
                </a:solidFill>
              </a:rPr>
              <a:t>5</a:t>
            </a:r>
            <a:r>
              <a:rPr lang="el-GR" sz="2400" dirty="0">
                <a:solidFill>
                  <a:schemeClr val="accent1"/>
                </a:solidFill>
              </a:rPr>
              <a:t>- Κλείσιμο φόρμας από αξιολογούμενο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0" name="Oval 9"/>
          <p:cNvSpPr/>
          <p:nvPr/>
        </p:nvSpPr>
        <p:spPr>
          <a:xfrm>
            <a:off x="7616278" y="1267607"/>
            <a:ext cx="2149271" cy="990793"/>
          </a:xfrm>
          <a:prstGeom prst="ellipse">
            <a:avLst/>
          </a:prstGeom>
          <a:noFill/>
          <a:ln w="12700" cap="flat">
            <a:solidFill>
              <a:srgbClr val="FF0000"/>
            </a:solidFill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86212" b="6818"/>
          <a:stretch/>
        </p:blipFill>
        <p:spPr>
          <a:xfrm>
            <a:off x="0" y="4174679"/>
            <a:ext cx="12192000" cy="47798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3829" y="3844100"/>
            <a:ext cx="2158171" cy="99983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076961" y="5405585"/>
            <a:ext cx="3377175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Αφού ο αξιολογούμενος συμπληρώσει ή διορθώσει τα σχόλιά του. Επιλέγει το </a:t>
            </a:r>
            <a:r>
              <a:rPr lang="en-US" sz="1200" b="1" dirty="0"/>
              <a:t>finalize </a:t>
            </a:r>
            <a:r>
              <a:rPr lang="el-GR" sz="1200" b="1" dirty="0"/>
              <a:t>&amp;</a:t>
            </a:r>
            <a:r>
              <a:rPr lang="en-US" sz="1200" b="1" dirty="0"/>
              <a:t> continue </a:t>
            </a:r>
            <a:r>
              <a:rPr lang="el-GR" sz="1200" b="1" dirty="0"/>
              <a:t> για να οριστικοποιηθεί η διαδικασία.</a:t>
            </a:r>
          </a:p>
        </p:txBody>
      </p: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0A20E524-A436-4306-A0A4-A950FF8C2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64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54D6044A-D4BD-4F68-9EC5-36B8E40BA2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0910"/>
          <a:stretch/>
        </p:blipFill>
        <p:spPr>
          <a:xfrm>
            <a:off x="0" y="877711"/>
            <a:ext cx="12192000" cy="148434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D609542-DD6D-4EC5-B1B2-054C2BE79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 bwMode="grayWhite"/>
        <p:txBody>
          <a:bodyPr/>
          <a:lstStyle/>
          <a:p>
            <a:fld id="{D495E168-DA5E-4888-8D8A-92B118324C1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4188AA62-6CF3-472B-8BC7-F570386BC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49" y="0"/>
            <a:ext cx="11138578" cy="782638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chemeClr val="accent1"/>
                </a:solidFill>
              </a:rPr>
              <a:t>Στάδιο 7- Έγκριση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11" name="Graphic 15">
            <a:extLst>
              <a:ext uri="{FF2B5EF4-FFF2-40B4-BE49-F238E27FC236}">
                <a16:creationId xmlns:a16="http://schemas.microsoft.com/office/drawing/2014/main" id="{D45C077C-FFAA-4099-88DD-900022364657}"/>
              </a:ext>
            </a:extLst>
          </p:cNvPr>
          <p:cNvSpPr/>
          <p:nvPr/>
        </p:nvSpPr>
        <p:spPr>
          <a:xfrm flipH="1">
            <a:off x="374549" y="611826"/>
            <a:ext cx="3209911" cy="79224"/>
          </a:xfrm>
          <a:custGeom>
            <a:avLst/>
            <a:gdLst>
              <a:gd name="connsiteX0" fmla="*/ 9138 w 5056083"/>
              <a:gd name="connsiteY0" fmla="*/ 9137 h 73099"/>
              <a:gd name="connsiteX1" fmla="*/ 9138 w 5056083"/>
              <a:gd name="connsiteY1" fmla="*/ 67617 h 73099"/>
              <a:gd name="connsiteX2" fmla="*/ 5018925 w 5056083"/>
              <a:gd name="connsiteY2" fmla="*/ 67617 h 73099"/>
              <a:gd name="connsiteX3" fmla="*/ 5057911 w 5056083"/>
              <a:gd name="connsiteY3" fmla="*/ 9137 h 73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56083" h="73099">
                <a:moveTo>
                  <a:pt x="9138" y="9137"/>
                </a:moveTo>
                <a:lnTo>
                  <a:pt x="9138" y="67617"/>
                </a:lnTo>
                <a:lnTo>
                  <a:pt x="5018925" y="67617"/>
                </a:lnTo>
                <a:lnTo>
                  <a:pt x="5057911" y="9137"/>
                </a:lnTo>
                <a:close/>
              </a:path>
            </a:pathLst>
          </a:custGeom>
          <a:solidFill>
            <a:srgbClr val="5989C7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814825" y="2985934"/>
            <a:ext cx="3377175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l-GR" sz="1200" b="1" dirty="0"/>
              <a:t>Όλες οι αξιολογήσεις καταλήγουν στους </a:t>
            </a:r>
            <a:r>
              <a:rPr lang="en-US" sz="1200" b="1" dirty="0"/>
              <a:t>Managing Directors </a:t>
            </a:r>
            <a:r>
              <a:rPr lang="el-GR" sz="1200" b="1" dirty="0"/>
              <a:t>για την τελική έγκριση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4065" y="1408034"/>
            <a:ext cx="1853976" cy="789709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7EF805A2-7680-403D-880E-C3C9CC95A3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5981974"/>
            <a:ext cx="1946246" cy="87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362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0">
            <a:extLst>
              <a:ext uri="{FF2B5EF4-FFF2-40B4-BE49-F238E27FC236}">
                <a16:creationId xmlns:a16="http://schemas.microsoft.com/office/drawing/2014/main" id="{A9F529C3-C941-49FD-8C67-82F134F64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586029-32A0-47E5-9AEC-AE3ABA6B9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C730EAB-A532-4295-A302-FB4B90DB9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79958" y="1143000"/>
            <a:ext cx="0" cy="457200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C60041E-456D-47F7-91FC-7F2E1B767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76" y="1872771"/>
            <a:ext cx="5294715" cy="302555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C20937-8D4C-4000-BCD6-AC984F093F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495E168-DA5E-4888-8D8A-92B118324C14}" type="slidenum">
              <a:rPr lang="en-US" sz="1200" smtClean="0">
                <a:solidFill>
                  <a:schemeClr val="tx1">
                    <a:tint val="75000"/>
                  </a:schemeClr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 sz="120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E1A5748-F213-4BF8-93FD-5B59B5C6DAB1}"/>
              </a:ext>
            </a:extLst>
          </p:cNvPr>
          <p:cNvSpPr/>
          <p:nvPr/>
        </p:nvSpPr>
        <p:spPr>
          <a:xfrm>
            <a:off x="6026461" y="480060"/>
            <a:ext cx="93618" cy="3705884"/>
          </a:xfrm>
          <a:prstGeom prst="rect">
            <a:avLst/>
          </a:prstGeom>
          <a:solidFill>
            <a:srgbClr val="242E6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4038AF-32A1-48DF-B9B2-2DDD9FF64AEE}"/>
              </a:ext>
            </a:extLst>
          </p:cNvPr>
          <p:cNvSpPr/>
          <p:nvPr/>
        </p:nvSpPr>
        <p:spPr>
          <a:xfrm>
            <a:off x="6110076" y="2672056"/>
            <a:ext cx="49037" cy="3705884"/>
          </a:xfrm>
          <a:prstGeom prst="rect">
            <a:avLst/>
          </a:prstGeom>
          <a:solidFill>
            <a:srgbClr val="5989C7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l-GR" dirty="0"/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C2C12BA6-D1A5-44DA-8061-5440F8EE0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747" y="2435534"/>
            <a:ext cx="4414317" cy="19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2236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0F751-9975-4653-9855-BA1C7499B7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44859" y="1287830"/>
            <a:ext cx="4183939" cy="2281355"/>
          </a:xfrm>
        </p:spPr>
        <p:txBody>
          <a:bodyPr/>
          <a:lstStyle/>
          <a:p>
            <a:pPr algn="r"/>
            <a:r>
              <a:rPr lang="en-US" dirty="0">
                <a:solidFill>
                  <a:schemeClr val="accent1"/>
                </a:solidFill>
              </a:rPr>
              <a:t>THANK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YOU!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" name="Picture Placeholder 9" descr="A picture containing sky, outdoor, road, outdoor object&#10;&#10;Description automatically generated">
            <a:extLst>
              <a:ext uri="{FF2B5EF4-FFF2-40B4-BE49-F238E27FC236}">
                <a16:creationId xmlns:a16="http://schemas.microsoft.com/office/drawing/2014/main" id="{13ECE746-FDD3-4534-8EA3-5457F5A8CC8A}"/>
              </a:ext>
            </a:extLst>
          </p:cNvPr>
          <p:cNvPicPr>
            <a:picLocks noGrp="1" noChangeAspect="1"/>
          </p:cNvPicPr>
          <p:nvPr>
            <p:ph type="pic" sz="quarter" idx="26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96" r="56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1420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5">
      <a:dk1>
        <a:sysClr val="windowText" lastClr="000000"/>
      </a:dk1>
      <a:lt1>
        <a:sysClr val="window" lastClr="FFFFFF"/>
      </a:lt1>
      <a:dk2>
        <a:srgbClr val="FFCD00"/>
      </a:dk2>
      <a:lt2>
        <a:srgbClr val="00AEDE"/>
      </a:lt2>
      <a:accent1>
        <a:srgbClr val="002E62"/>
      </a:accent1>
      <a:accent2>
        <a:srgbClr val="004CB9"/>
      </a:accent2>
      <a:accent3>
        <a:srgbClr val="FF9D00"/>
      </a:accent3>
      <a:accent4>
        <a:srgbClr val="57A773"/>
      </a:accent4>
      <a:accent5>
        <a:srgbClr val="D11149"/>
      </a:accent5>
      <a:accent6>
        <a:srgbClr val="00111F"/>
      </a:accent6>
      <a:hlink>
        <a:srgbClr val="FFFFFF"/>
      </a:hlink>
      <a:folHlink>
        <a:srgbClr val="FFFFFF"/>
      </a:folHlink>
    </a:clrScheme>
    <a:fontScheme name="Custom 22">
      <a:majorFont>
        <a:latin typeface="Verdana"/>
        <a:ea typeface=""/>
        <a:cs typeface=""/>
      </a:majorFont>
      <a:minorFont>
        <a:latin typeface="Lucida Gran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NBPL_GeneralDesign02_MO - v4" id="{6FF23145-4007-4574-94C2-B80E45F46FD9}" vid="{0FB396FC-CF2E-452A-9B17-DA6C73B135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47A0EF5-23A9-4627-BC46-745B7DD804D2}">
  <ds:schemaRefs>
    <ds:schemaRef ds:uri="http://schemas.microsoft.com/office/infopath/2007/PartnerControls"/>
    <ds:schemaRef ds:uri="6dc4bcd6-49db-4c07-9060-8acfc67cef9f"/>
    <ds:schemaRef ds:uri="http://schemas.openxmlformats.org/package/2006/metadata/core-properties"/>
    <ds:schemaRef ds:uri="fb0879af-3eba-417a-a55a-ffe6dcd6ca77"/>
    <ds:schemaRef ds:uri="http://schemas.microsoft.com/office/2006/metadata/properties"/>
    <ds:schemaRef ds:uri="http://purl.org/dc/elements/1.1/"/>
    <ds:schemaRef ds:uri="http://schemas.microsoft.com/sharepoint/v3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F2807890-83DC-4772-9CAD-F7CB30099A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5154C8-4BB5-43F2-9F6C-5E79271A0D5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632</Words>
  <Application>Microsoft Office PowerPoint</Application>
  <PresentationFormat>Widescreen</PresentationFormat>
  <Paragraphs>71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Lucida Grande</vt:lpstr>
      <vt:lpstr>Verdana</vt:lpstr>
      <vt:lpstr>Wingdings</vt:lpstr>
      <vt:lpstr>Office Theme</vt:lpstr>
      <vt:lpstr>PowerPoint Presentation</vt:lpstr>
      <vt:lpstr>Πλατφόρμα αξιολόγησης απόδοσης εργαζομένων</vt:lpstr>
      <vt:lpstr>Στάδιο 1- Οθόνη αυτο-αξιολόγησης / Προσωπικά Στοιχεία</vt:lpstr>
      <vt:lpstr>Στάδιο 1- Οθόνη αυτο-αξιολόγησης / Προσωπικά Στοιχεία</vt:lpstr>
      <vt:lpstr>Ροή </vt:lpstr>
      <vt:lpstr>Στάδιο 1- Οθόνη αυτο-αξιολόγησης</vt:lpstr>
      <vt:lpstr>Στάδιο 1- Οθόνη αυτο-αξιολόγησης (New)</vt:lpstr>
      <vt:lpstr>Στάδιο 1-Οθόνη αυτο-αξιολόγησης – Δυνατότητες επεξεργασίας &amp; ολοκλήρωσης</vt:lpstr>
      <vt:lpstr>Στάδιο 2- Αξιολόγηση από Προϊστάμενο</vt:lpstr>
      <vt:lpstr>Στάδιο 2- Αξιολόγηση από Προϊστάμενο</vt:lpstr>
      <vt:lpstr>Στάδιο 2- Αξιολόγηση από Προϊστάμενο</vt:lpstr>
      <vt:lpstr>Στάδιο 3- Αξιολόγηση από Προϊστάμενο / Επικοινωνία</vt:lpstr>
      <vt:lpstr>Στάδιο 3- Αξιολόγηση από Προϊστάμενο / Επικοινωνία</vt:lpstr>
      <vt:lpstr>Στάδιο 3- Αξιολόγηση από Προϊστάμενο / Επικοινωνία</vt:lpstr>
      <vt:lpstr>Στάδιο 3- Αξιολόγηση από Προϊστάμενο / Επικοινωνία</vt:lpstr>
      <vt:lpstr>Στάδιο 5- Οριστικοποίηση Αξιολόγησης</vt:lpstr>
      <vt:lpstr>Στάδιο 5- Κλείσιμο φόρμας από αξιολογούμενο</vt:lpstr>
      <vt:lpstr>Στάδιο 5- Κλείσιμο φόρμας από αξιολογούμενο</vt:lpstr>
      <vt:lpstr>Στάδιο 7- Έγκριση</vt:lpstr>
      <vt:lpstr>PowerPoint Presentation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2019-01-28T11:24:55Z</dcterms:created>
  <dcterms:modified xsi:type="dcterms:W3CDTF">2022-01-18T10:10:43Z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32ba53c-af1d-44c9-a18a-d7df1d042fba_Enabled">
    <vt:lpwstr>true</vt:lpwstr>
  </property>
  <property fmtid="{D5CDD505-2E9C-101B-9397-08002B2CF9AE}" pid="3" name="MSIP_Label_d32ba53c-af1d-44c9-a18a-d7df1d042fba_SetDate">
    <vt:lpwstr>2021-04-29T07:41:15Z</vt:lpwstr>
  </property>
  <property fmtid="{D5CDD505-2E9C-101B-9397-08002B2CF9AE}" pid="4" name="MSIP_Label_d32ba53c-af1d-44c9-a18a-d7df1d042fba_Method">
    <vt:lpwstr>Standard</vt:lpwstr>
  </property>
  <property fmtid="{D5CDD505-2E9C-101B-9397-08002B2CF9AE}" pid="5" name="MSIP_Label_d32ba53c-af1d-44c9-a18a-d7df1d042fba_Name">
    <vt:lpwstr>For Service Only</vt:lpwstr>
  </property>
  <property fmtid="{D5CDD505-2E9C-101B-9397-08002B2CF9AE}" pid="6" name="MSIP_Label_d32ba53c-af1d-44c9-a18a-d7df1d042fba_SiteId">
    <vt:lpwstr>f5a2db61-c625-49fc-992a-c4fe544776b0</vt:lpwstr>
  </property>
  <property fmtid="{D5CDD505-2E9C-101B-9397-08002B2CF9AE}" pid="7" name="MSIP_Label_d32ba53c-af1d-44c9-a18a-d7df1d042fba_ActionId">
    <vt:lpwstr>c5ba95e5-cc89-45a4-ad22-2fa4a8a53cbe</vt:lpwstr>
  </property>
  <property fmtid="{D5CDD505-2E9C-101B-9397-08002B2CF9AE}" pid="8" name="MSIP_Label_d32ba53c-af1d-44c9-a18a-d7df1d042fba_ContentBits">
    <vt:lpwstr>0</vt:lpwstr>
  </property>
</Properties>
</file>